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5143500" type="screen16x9"/>
  <p:notesSz cx="6858000" cy="9144000"/>
  <p:embeddedFontLst>
    <p:embeddedFont>
      <p:font typeface="Arsenal" charset="-52"/>
      <p:bold r:id="rId37"/>
      <p:boldItalic r:id="rId38"/>
    </p:embeddedFont>
    <p:embeddedFont>
      <p:font typeface="Calibri" pitchFamily="34" charset="0"/>
      <p:regular r:id="rId39"/>
      <p:bold r:id="rId40"/>
      <p:italic r:id="rId41"/>
      <p:boldItalic r:id="rId42"/>
    </p:embeddedFont>
    <p:embeddedFont>
      <p:font typeface="Verdana" pitchFamily="3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e3f5c86d4a_1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0" name="Google Shape;270;g2e3f5c86d4a_1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e3f5c86d4a_1_7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e3f5c86d4a_1_7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e3f5c86d4a_1_7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2e3f5c86d4a_1_7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e3f5c86d4a_1_7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e3f5c86d4a_1_7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e3f5c86d4a_1_8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e3f5c86d4a_1_8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e3f5c86d4a_1_9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e3f5c86d4a_1_9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e3f5c86d4a_1_8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e3f5c86d4a_1_8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e3f5c86d4a_1_7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e3f5c86d4a_1_7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e3f5c86d4a_1_7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2e3f5c86d4a_1_7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3f091edb9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3f091edb9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e3f5c86d4a_1_7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e3f5c86d4a_1_7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e3f5c86d4a_1_6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e3f5c86d4a_1_6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e3f5c86d4a_1_8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2e3f5c86d4a_1_8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e3f5c86d4a_1_8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e3f5c86d4a_1_8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e3f5c86d4a_1_8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2e3f5c86d4a_1_8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e3f5c86d4a_1_8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2e3f5c86d4a_1_8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2e3f5c86d4a_1_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2e3f5c86d4a_1_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e3f5c86d4a_1_8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2e3f5c86d4a_1_8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2e3f5c86d4a_1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2e3f5c86d4a_1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e3f5c86d4a_1_8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e3f5c86d4a_1_8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e3f5c86d4a_1_8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2e3f5c86d4a_1_8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e3f5c86d4a_1_8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e3f5c86d4a_1_8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3f5c86d4a_1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1" name="Google Shape;291;g2e3f5c86d4a_1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e3f5c86d4a_1_8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2e3f5c86d4a_1_8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e3f5c86d4a_1_8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e3f5c86d4a_1_8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dcd22dd8ea_0_16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0" name="Google Shape;510;g2dcd22dd8ea_0_16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34126fcd6a4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34126fcd6a4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dcd22dd8ea_0_17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5" name="Google Shape;525;g2dcd22dd8ea_0_17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e3f5c86d4a_1_6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2e3f5c86d4a_1_6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e3f5c86d4a_1_6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e3f5c86d4a_1_6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e3f5c86d4a_1_6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2e3f5c86d4a_1_6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e3f5c86d4a_1_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e3f5c86d4a_1_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e3f5c86d4a_1_6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e3f5c86d4a_1_6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e3f5c86d4a_1_7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e3f5c86d4a_1_7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Шаблон 1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oogle Shape;7;p2"/>
          <p:cNvGrpSpPr/>
          <p:nvPr/>
        </p:nvGrpSpPr>
        <p:grpSpPr>
          <a:xfrm>
            <a:off x="0" y="1026068"/>
            <a:ext cx="9144300" cy="3603199"/>
            <a:chOff x="0" y="-38100"/>
            <a:chExt cx="4816592" cy="1897919"/>
          </a:xfrm>
        </p:grpSpPr>
        <p:sp>
          <p:nvSpPr>
            <p:cNvPr id="8" name="Google Shape;8;p2"/>
            <p:cNvSpPr/>
            <p:nvPr/>
          </p:nvSpPr>
          <p:spPr>
            <a:xfrm>
              <a:off x="0" y="0"/>
              <a:ext cx="4816592" cy="1859819"/>
            </a:xfrm>
            <a:custGeom>
              <a:avLst/>
              <a:gdLst/>
              <a:ahLst/>
              <a:cxnLst/>
              <a:rect l="l" t="t" r="r" b="b"/>
              <a:pathLst>
                <a:path w="4816592" h="1859819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1859819"/>
                  </a:lnTo>
                  <a:lnTo>
                    <a:pt x="0" y="1859819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9" name="Google Shape;9;p2"/>
            <p:cNvSpPr txBox="1"/>
            <p:nvPr/>
          </p:nvSpPr>
          <p:spPr>
            <a:xfrm>
              <a:off x="0" y="-38100"/>
              <a:ext cx="4816500" cy="189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10;p2"/>
          <p:cNvSpPr/>
          <p:nvPr/>
        </p:nvSpPr>
        <p:spPr>
          <a:xfrm>
            <a:off x="0" y="63301"/>
            <a:ext cx="896772" cy="896772"/>
          </a:xfrm>
          <a:custGeom>
            <a:avLst/>
            <a:gdLst/>
            <a:ahLst/>
            <a:cxnLst/>
            <a:rect l="l" t="t" r="r" b="b"/>
            <a:pathLst>
              <a:path w="1793543" h="1793543" extrusionOk="0">
                <a:moveTo>
                  <a:pt x="0" y="0"/>
                </a:moveTo>
                <a:lnTo>
                  <a:pt x="1793543" y="0"/>
                </a:lnTo>
                <a:lnTo>
                  <a:pt x="1793543" y="1793543"/>
                </a:lnTo>
                <a:lnTo>
                  <a:pt x="0" y="17935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11" name="Google Shape;11;p2"/>
          <p:cNvCxnSpPr/>
          <p:nvPr/>
        </p:nvCxnSpPr>
        <p:spPr>
          <a:xfrm>
            <a:off x="434854" y="3036500"/>
            <a:ext cx="1427100" cy="0"/>
          </a:xfrm>
          <a:prstGeom prst="straightConnector1">
            <a:avLst/>
          </a:prstGeom>
          <a:noFill/>
          <a:ln w="1333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" name="Google Shape;12;p2"/>
          <p:cNvSpPr txBox="1"/>
          <p:nvPr/>
        </p:nvSpPr>
        <p:spPr>
          <a:xfrm>
            <a:off x="5658605" y="177677"/>
            <a:ext cx="3302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</a:t>
            </a:r>
            <a:r>
              <a:rPr lang="uk" sz="700"/>
              <a:t> </a:t>
            </a:r>
            <a:endParaRPr sz="700"/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ІМЕНІ М. МАКСИМОВИЧА</a:t>
            </a:r>
            <a:endParaRPr sz="700"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6771" y="74850"/>
            <a:ext cx="873670" cy="87367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405450" y="1991275"/>
            <a:ext cx="49584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senal"/>
              <a:buNone/>
              <a:defRPr sz="21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05450" y="3544175"/>
            <a:ext cx="33669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senal"/>
              <a:buNone/>
              <a:defRPr sz="1100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2"/>
          </p:nvPr>
        </p:nvSpPr>
        <p:spPr>
          <a:xfrm>
            <a:off x="6480813" y="4766275"/>
            <a:ext cx="2480100" cy="2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900"/>
              <a:buFont typeface="Arsenal"/>
              <a:buNone/>
              <a:defRPr sz="9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12" name="Google Shape;112;p11"/>
          <p:cNvGrpSpPr/>
          <p:nvPr/>
        </p:nvGrpSpPr>
        <p:grpSpPr>
          <a:xfrm>
            <a:off x="659647" y="499918"/>
            <a:ext cx="7825047" cy="3915656"/>
            <a:chOff x="0" y="-38100"/>
            <a:chExt cx="4121700" cy="2062500"/>
          </a:xfrm>
        </p:grpSpPr>
        <p:sp>
          <p:nvSpPr>
            <p:cNvPr id="113" name="Google Shape;113;p11"/>
            <p:cNvSpPr/>
            <p:nvPr/>
          </p:nvSpPr>
          <p:spPr>
            <a:xfrm>
              <a:off x="0" y="0"/>
              <a:ext cx="4121656" cy="2024258"/>
            </a:xfrm>
            <a:custGeom>
              <a:avLst/>
              <a:gdLst/>
              <a:ahLst/>
              <a:cxnLst/>
              <a:rect l="l" t="t" r="r" b="b"/>
              <a:pathLst>
                <a:path w="4121656" h="2024258" extrusionOk="0">
                  <a:moveTo>
                    <a:pt x="25230" y="0"/>
                  </a:moveTo>
                  <a:lnTo>
                    <a:pt x="4096426" y="0"/>
                  </a:lnTo>
                  <a:cubicBezTo>
                    <a:pt x="4103117" y="0"/>
                    <a:pt x="4109535" y="2658"/>
                    <a:pt x="4114266" y="7390"/>
                  </a:cubicBezTo>
                  <a:cubicBezTo>
                    <a:pt x="4118998" y="12121"/>
                    <a:pt x="4121656" y="18539"/>
                    <a:pt x="4121656" y="25230"/>
                  </a:cubicBezTo>
                  <a:lnTo>
                    <a:pt x="4121656" y="1999027"/>
                  </a:lnTo>
                  <a:cubicBezTo>
                    <a:pt x="4121656" y="2005719"/>
                    <a:pt x="4118998" y="2012136"/>
                    <a:pt x="4114266" y="2016868"/>
                  </a:cubicBezTo>
                  <a:cubicBezTo>
                    <a:pt x="4109535" y="2021599"/>
                    <a:pt x="4103117" y="2024258"/>
                    <a:pt x="4096426" y="2024258"/>
                  </a:cubicBezTo>
                  <a:lnTo>
                    <a:pt x="25230" y="2024258"/>
                  </a:lnTo>
                  <a:cubicBezTo>
                    <a:pt x="18539" y="2024258"/>
                    <a:pt x="12121" y="2021599"/>
                    <a:pt x="7390" y="2016868"/>
                  </a:cubicBezTo>
                  <a:cubicBezTo>
                    <a:pt x="2658" y="2012136"/>
                    <a:pt x="0" y="2005719"/>
                    <a:pt x="0" y="1999027"/>
                  </a:cubicBezTo>
                  <a:lnTo>
                    <a:pt x="0" y="25230"/>
                  </a:lnTo>
                  <a:cubicBezTo>
                    <a:pt x="0" y="18539"/>
                    <a:pt x="2658" y="12121"/>
                    <a:pt x="7390" y="7390"/>
                  </a:cubicBezTo>
                  <a:cubicBezTo>
                    <a:pt x="12121" y="2658"/>
                    <a:pt x="18539" y="0"/>
                    <a:pt x="2523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 txBox="1"/>
            <p:nvPr/>
          </p:nvSpPr>
          <p:spPr>
            <a:xfrm>
              <a:off x="0" y="-38100"/>
              <a:ext cx="4121700" cy="206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15" name="Google Shape;11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1"/>
          <p:cNvSpPr txBox="1">
            <a:spLocks noGrp="1"/>
          </p:cNvSpPr>
          <p:nvPr>
            <p:ph type="title"/>
          </p:nvPr>
        </p:nvSpPr>
        <p:spPr>
          <a:xfrm>
            <a:off x="997088" y="996238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17" name="Google Shape;117;p11"/>
          <p:cNvSpPr txBox="1">
            <a:spLocks noGrp="1"/>
          </p:cNvSpPr>
          <p:nvPr>
            <p:ph type="subTitle" idx="1"/>
          </p:nvPr>
        </p:nvSpPr>
        <p:spPr>
          <a:xfrm>
            <a:off x="997088" y="1925813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senal"/>
              <a:buNone/>
              <a:defRPr sz="1200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12"/>
          <p:cNvGrpSpPr/>
          <p:nvPr/>
        </p:nvGrpSpPr>
        <p:grpSpPr>
          <a:xfrm>
            <a:off x="0" y="-72333"/>
            <a:ext cx="6565203" cy="5216002"/>
            <a:chOff x="0" y="-38100"/>
            <a:chExt cx="3458100" cy="2747433"/>
          </a:xfrm>
        </p:grpSpPr>
        <p:sp>
          <p:nvSpPr>
            <p:cNvPr id="120" name="Google Shape;120;p12"/>
            <p:cNvSpPr/>
            <p:nvPr/>
          </p:nvSpPr>
          <p:spPr>
            <a:xfrm>
              <a:off x="0" y="0"/>
              <a:ext cx="3457968" cy="2709333"/>
            </a:xfrm>
            <a:custGeom>
              <a:avLst/>
              <a:gdLst/>
              <a:ahLst/>
              <a:cxnLst/>
              <a:rect l="l" t="t" r="r" b="b"/>
              <a:pathLst>
                <a:path w="3457968" h="2709333" extrusionOk="0">
                  <a:moveTo>
                    <a:pt x="0" y="0"/>
                  </a:moveTo>
                  <a:lnTo>
                    <a:pt x="3457968" y="0"/>
                  </a:lnTo>
                  <a:lnTo>
                    <a:pt x="345796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21" name="Google Shape;121;p12"/>
            <p:cNvSpPr txBox="1"/>
            <p:nvPr/>
          </p:nvSpPr>
          <p:spPr>
            <a:xfrm>
              <a:off x="0" y="-38100"/>
              <a:ext cx="34581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p12"/>
          <p:cNvSpPr/>
          <p:nvPr/>
        </p:nvSpPr>
        <p:spPr>
          <a:xfrm>
            <a:off x="857175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23" name="Google Shape;12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0037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2"/>
          <p:cNvSpPr txBox="1">
            <a:spLocks noGrp="1"/>
          </p:cNvSpPr>
          <p:nvPr>
            <p:ph type="title"/>
          </p:nvPr>
        </p:nvSpPr>
        <p:spPr>
          <a:xfrm>
            <a:off x="825138" y="476188"/>
            <a:ext cx="49149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senal"/>
              <a:buNone/>
              <a:defRPr sz="19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25" name="Google Shape;125;p12"/>
          <p:cNvSpPr txBox="1">
            <a:spLocks noGrp="1"/>
          </p:cNvSpPr>
          <p:nvPr>
            <p:ph type="subTitle" idx="1"/>
          </p:nvPr>
        </p:nvSpPr>
        <p:spPr>
          <a:xfrm>
            <a:off x="1043400" y="1219750"/>
            <a:ext cx="4298700" cy="7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1">
  <p:cSld name="CUSTOM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13"/>
          <p:cNvGrpSpPr/>
          <p:nvPr/>
        </p:nvGrpSpPr>
        <p:grpSpPr>
          <a:xfrm rot="-5400000">
            <a:off x="4322006" y="321452"/>
            <a:ext cx="5143480" cy="4500616"/>
            <a:chOff x="0" y="0"/>
            <a:chExt cx="812800" cy="711200"/>
          </a:xfrm>
        </p:grpSpPr>
        <p:sp>
          <p:nvSpPr>
            <p:cNvPr id="128" name="Google Shape;128;p13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 extrusionOk="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29" name="Google Shape;129;p13"/>
            <p:cNvSpPr txBox="1"/>
            <p:nvPr/>
          </p:nvSpPr>
          <p:spPr>
            <a:xfrm>
              <a:off x="127000" y="292100"/>
              <a:ext cx="558900" cy="36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3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31" name="Google Shape;13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987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3"/>
          <p:cNvSpPr txBox="1">
            <a:spLocks noGrp="1"/>
          </p:cNvSpPr>
          <p:nvPr>
            <p:ph type="title"/>
          </p:nvPr>
        </p:nvSpPr>
        <p:spPr>
          <a:xfrm>
            <a:off x="291688" y="1427731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subTitle" idx="1"/>
          </p:nvPr>
        </p:nvSpPr>
        <p:spPr>
          <a:xfrm>
            <a:off x="329788" y="2408744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None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2">
  <p:cSld name="CUSTOM_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14"/>
          <p:cNvGrpSpPr/>
          <p:nvPr/>
        </p:nvGrpSpPr>
        <p:grpSpPr>
          <a:xfrm>
            <a:off x="1363610" y="983907"/>
            <a:ext cx="3038160" cy="1858668"/>
            <a:chOff x="0" y="-38100"/>
            <a:chExt cx="1600295" cy="979019"/>
          </a:xfrm>
        </p:grpSpPr>
        <p:sp>
          <p:nvSpPr>
            <p:cNvPr id="136" name="Google Shape;136;p14"/>
            <p:cNvSpPr/>
            <p:nvPr/>
          </p:nvSpPr>
          <p:spPr>
            <a:xfrm>
              <a:off x="0" y="0"/>
              <a:ext cx="1600295" cy="940919"/>
            </a:xfrm>
            <a:custGeom>
              <a:avLst/>
              <a:gdLst/>
              <a:ahLst/>
              <a:cxnLst/>
              <a:rect l="l" t="t" r="r" b="b"/>
              <a:pathLst>
                <a:path w="1600295" h="940919" extrusionOk="0">
                  <a:moveTo>
                    <a:pt x="64982" y="0"/>
                  </a:moveTo>
                  <a:lnTo>
                    <a:pt x="1535313" y="0"/>
                  </a:lnTo>
                  <a:cubicBezTo>
                    <a:pt x="1552547" y="0"/>
                    <a:pt x="1569076" y="6846"/>
                    <a:pt x="1581262" y="19033"/>
                  </a:cubicBezTo>
                  <a:cubicBezTo>
                    <a:pt x="1593449" y="31219"/>
                    <a:pt x="1600295" y="47748"/>
                    <a:pt x="1600295" y="64982"/>
                  </a:cubicBezTo>
                  <a:lnTo>
                    <a:pt x="1600295" y="875937"/>
                  </a:lnTo>
                  <a:cubicBezTo>
                    <a:pt x="1600295" y="893171"/>
                    <a:pt x="1593449" y="909700"/>
                    <a:pt x="1581262" y="921886"/>
                  </a:cubicBezTo>
                  <a:cubicBezTo>
                    <a:pt x="1569076" y="934073"/>
                    <a:pt x="1552547" y="940919"/>
                    <a:pt x="1535313" y="940919"/>
                  </a:cubicBezTo>
                  <a:lnTo>
                    <a:pt x="64982" y="940919"/>
                  </a:lnTo>
                  <a:cubicBezTo>
                    <a:pt x="47748" y="940919"/>
                    <a:pt x="31219" y="934073"/>
                    <a:pt x="19033" y="921886"/>
                  </a:cubicBezTo>
                  <a:cubicBezTo>
                    <a:pt x="6846" y="909700"/>
                    <a:pt x="0" y="893171"/>
                    <a:pt x="0" y="875937"/>
                  </a:cubicBezTo>
                  <a:lnTo>
                    <a:pt x="0" y="64982"/>
                  </a:lnTo>
                  <a:cubicBezTo>
                    <a:pt x="0" y="47748"/>
                    <a:pt x="6846" y="31219"/>
                    <a:pt x="19033" y="19033"/>
                  </a:cubicBezTo>
                  <a:cubicBezTo>
                    <a:pt x="31219" y="6846"/>
                    <a:pt x="47748" y="0"/>
                    <a:pt x="64982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4"/>
            <p:cNvSpPr txBox="1"/>
            <p:nvPr/>
          </p:nvSpPr>
          <p:spPr>
            <a:xfrm>
              <a:off x="0" y="-38100"/>
              <a:ext cx="1600200" cy="97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" name="Google Shape;138;p14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4"/>
          <p:cNvGrpSpPr/>
          <p:nvPr/>
        </p:nvGrpSpPr>
        <p:grpSpPr>
          <a:xfrm>
            <a:off x="1363610" y="2848533"/>
            <a:ext cx="3038160" cy="1858668"/>
            <a:chOff x="0" y="-38100"/>
            <a:chExt cx="1600295" cy="979019"/>
          </a:xfrm>
        </p:grpSpPr>
        <p:sp>
          <p:nvSpPr>
            <p:cNvPr id="140" name="Google Shape;140;p14"/>
            <p:cNvSpPr/>
            <p:nvPr/>
          </p:nvSpPr>
          <p:spPr>
            <a:xfrm>
              <a:off x="0" y="0"/>
              <a:ext cx="1600295" cy="940919"/>
            </a:xfrm>
            <a:custGeom>
              <a:avLst/>
              <a:gdLst/>
              <a:ahLst/>
              <a:cxnLst/>
              <a:rect l="l" t="t" r="r" b="b"/>
              <a:pathLst>
                <a:path w="1600295" h="940919" extrusionOk="0">
                  <a:moveTo>
                    <a:pt x="64982" y="0"/>
                  </a:moveTo>
                  <a:lnTo>
                    <a:pt x="1535313" y="0"/>
                  </a:lnTo>
                  <a:cubicBezTo>
                    <a:pt x="1552547" y="0"/>
                    <a:pt x="1569076" y="6846"/>
                    <a:pt x="1581262" y="19033"/>
                  </a:cubicBezTo>
                  <a:cubicBezTo>
                    <a:pt x="1593449" y="31219"/>
                    <a:pt x="1600295" y="47748"/>
                    <a:pt x="1600295" y="64982"/>
                  </a:cubicBezTo>
                  <a:lnTo>
                    <a:pt x="1600295" y="875937"/>
                  </a:lnTo>
                  <a:cubicBezTo>
                    <a:pt x="1600295" y="893171"/>
                    <a:pt x="1593449" y="909700"/>
                    <a:pt x="1581262" y="921886"/>
                  </a:cubicBezTo>
                  <a:cubicBezTo>
                    <a:pt x="1569076" y="934073"/>
                    <a:pt x="1552547" y="940919"/>
                    <a:pt x="1535313" y="940919"/>
                  </a:cubicBezTo>
                  <a:lnTo>
                    <a:pt x="64982" y="940919"/>
                  </a:lnTo>
                  <a:cubicBezTo>
                    <a:pt x="47748" y="940919"/>
                    <a:pt x="31219" y="934073"/>
                    <a:pt x="19033" y="921886"/>
                  </a:cubicBezTo>
                  <a:cubicBezTo>
                    <a:pt x="6846" y="909700"/>
                    <a:pt x="0" y="893171"/>
                    <a:pt x="0" y="875937"/>
                  </a:cubicBezTo>
                  <a:lnTo>
                    <a:pt x="0" y="64982"/>
                  </a:lnTo>
                  <a:cubicBezTo>
                    <a:pt x="0" y="47748"/>
                    <a:pt x="6846" y="31219"/>
                    <a:pt x="19033" y="19033"/>
                  </a:cubicBezTo>
                  <a:cubicBezTo>
                    <a:pt x="31219" y="6846"/>
                    <a:pt x="47748" y="0"/>
                    <a:pt x="64982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4"/>
            <p:cNvSpPr txBox="1"/>
            <p:nvPr/>
          </p:nvSpPr>
          <p:spPr>
            <a:xfrm>
              <a:off x="0" y="-38100"/>
              <a:ext cx="1600200" cy="97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" name="Google Shape;142;p14"/>
          <p:cNvGrpSpPr/>
          <p:nvPr/>
        </p:nvGrpSpPr>
        <p:grpSpPr>
          <a:xfrm>
            <a:off x="4749484" y="2848533"/>
            <a:ext cx="3031145" cy="1858668"/>
            <a:chOff x="0" y="-38100"/>
            <a:chExt cx="1596600" cy="979019"/>
          </a:xfrm>
        </p:grpSpPr>
        <p:sp>
          <p:nvSpPr>
            <p:cNvPr id="143" name="Google Shape;143;p14"/>
            <p:cNvSpPr/>
            <p:nvPr/>
          </p:nvSpPr>
          <p:spPr>
            <a:xfrm>
              <a:off x="0" y="0"/>
              <a:ext cx="1596527" cy="940919"/>
            </a:xfrm>
            <a:custGeom>
              <a:avLst/>
              <a:gdLst/>
              <a:ahLst/>
              <a:cxnLst/>
              <a:rect l="l" t="t" r="r" b="b"/>
              <a:pathLst>
                <a:path w="1596527" h="940919" extrusionOk="0">
                  <a:moveTo>
                    <a:pt x="65135" y="0"/>
                  </a:moveTo>
                  <a:lnTo>
                    <a:pt x="1531392" y="0"/>
                  </a:lnTo>
                  <a:cubicBezTo>
                    <a:pt x="1548667" y="0"/>
                    <a:pt x="1565234" y="6862"/>
                    <a:pt x="1577449" y="19078"/>
                  </a:cubicBezTo>
                  <a:cubicBezTo>
                    <a:pt x="1589664" y="31293"/>
                    <a:pt x="1596527" y="47860"/>
                    <a:pt x="1596527" y="65135"/>
                  </a:cubicBezTo>
                  <a:lnTo>
                    <a:pt x="1596527" y="875784"/>
                  </a:lnTo>
                  <a:cubicBezTo>
                    <a:pt x="1596527" y="893059"/>
                    <a:pt x="1589664" y="909626"/>
                    <a:pt x="1577449" y="921841"/>
                  </a:cubicBezTo>
                  <a:cubicBezTo>
                    <a:pt x="1565234" y="934057"/>
                    <a:pt x="1548667" y="940919"/>
                    <a:pt x="1531392" y="940919"/>
                  </a:cubicBezTo>
                  <a:lnTo>
                    <a:pt x="65135" y="940919"/>
                  </a:lnTo>
                  <a:cubicBezTo>
                    <a:pt x="47860" y="940919"/>
                    <a:pt x="31293" y="934057"/>
                    <a:pt x="19078" y="921841"/>
                  </a:cubicBezTo>
                  <a:cubicBezTo>
                    <a:pt x="6862" y="909626"/>
                    <a:pt x="0" y="893059"/>
                    <a:pt x="0" y="875784"/>
                  </a:cubicBezTo>
                  <a:lnTo>
                    <a:pt x="0" y="65135"/>
                  </a:lnTo>
                  <a:cubicBezTo>
                    <a:pt x="0" y="47860"/>
                    <a:pt x="6862" y="31293"/>
                    <a:pt x="19078" y="19078"/>
                  </a:cubicBezTo>
                  <a:cubicBezTo>
                    <a:pt x="31293" y="6862"/>
                    <a:pt x="47860" y="0"/>
                    <a:pt x="65135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4"/>
            <p:cNvSpPr txBox="1"/>
            <p:nvPr/>
          </p:nvSpPr>
          <p:spPr>
            <a:xfrm>
              <a:off x="0" y="-38100"/>
              <a:ext cx="1596600" cy="97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" name="Google Shape;145;p14"/>
          <p:cNvGrpSpPr/>
          <p:nvPr/>
        </p:nvGrpSpPr>
        <p:grpSpPr>
          <a:xfrm>
            <a:off x="4749484" y="983907"/>
            <a:ext cx="3031145" cy="1858668"/>
            <a:chOff x="0" y="-38100"/>
            <a:chExt cx="1596600" cy="979019"/>
          </a:xfrm>
        </p:grpSpPr>
        <p:sp>
          <p:nvSpPr>
            <p:cNvPr id="146" name="Google Shape;146;p14"/>
            <p:cNvSpPr/>
            <p:nvPr/>
          </p:nvSpPr>
          <p:spPr>
            <a:xfrm>
              <a:off x="0" y="0"/>
              <a:ext cx="1596527" cy="940919"/>
            </a:xfrm>
            <a:custGeom>
              <a:avLst/>
              <a:gdLst/>
              <a:ahLst/>
              <a:cxnLst/>
              <a:rect l="l" t="t" r="r" b="b"/>
              <a:pathLst>
                <a:path w="1596527" h="940919" extrusionOk="0">
                  <a:moveTo>
                    <a:pt x="65135" y="0"/>
                  </a:moveTo>
                  <a:lnTo>
                    <a:pt x="1531392" y="0"/>
                  </a:lnTo>
                  <a:cubicBezTo>
                    <a:pt x="1548667" y="0"/>
                    <a:pt x="1565234" y="6862"/>
                    <a:pt x="1577449" y="19078"/>
                  </a:cubicBezTo>
                  <a:cubicBezTo>
                    <a:pt x="1589664" y="31293"/>
                    <a:pt x="1596527" y="47860"/>
                    <a:pt x="1596527" y="65135"/>
                  </a:cubicBezTo>
                  <a:lnTo>
                    <a:pt x="1596527" y="875784"/>
                  </a:lnTo>
                  <a:cubicBezTo>
                    <a:pt x="1596527" y="893059"/>
                    <a:pt x="1589664" y="909626"/>
                    <a:pt x="1577449" y="921841"/>
                  </a:cubicBezTo>
                  <a:cubicBezTo>
                    <a:pt x="1565234" y="934057"/>
                    <a:pt x="1548667" y="940919"/>
                    <a:pt x="1531392" y="940919"/>
                  </a:cubicBezTo>
                  <a:lnTo>
                    <a:pt x="65135" y="940919"/>
                  </a:lnTo>
                  <a:cubicBezTo>
                    <a:pt x="47860" y="940919"/>
                    <a:pt x="31293" y="934057"/>
                    <a:pt x="19078" y="921841"/>
                  </a:cubicBezTo>
                  <a:cubicBezTo>
                    <a:pt x="6862" y="909626"/>
                    <a:pt x="0" y="893059"/>
                    <a:pt x="0" y="875784"/>
                  </a:cubicBezTo>
                  <a:lnTo>
                    <a:pt x="0" y="65135"/>
                  </a:lnTo>
                  <a:cubicBezTo>
                    <a:pt x="0" y="47860"/>
                    <a:pt x="6862" y="31293"/>
                    <a:pt x="19078" y="19078"/>
                  </a:cubicBezTo>
                  <a:cubicBezTo>
                    <a:pt x="31293" y="6862"/>
                    <a:pt x="47860" y="0"/>
                    <a:pt x="65135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4"/>
            <p:cNvSpPr txBox="1"/>
            <p:nvPr/>
          </p:nvSpPr>
          <p:spPr>
            <a:xfrm>
              <a:off x="0" y="-38100"/>
              <a:ext cx="1596600" cy="97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8" name="Google Shape;14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4"/>
          <p:cNvSpPr txBox="1">
            <a:spLocks noGrp="1"/>
          </p:cNvSpPr>
          <p:nvPr>
            <p:ph type="title"/>
          </p:nvPr>
        </p:nvSpPr>
        <p:spPr>
          <a:xfrm>
            <a:off x="2194950" y="218975"/>
            <a:ext cx="47541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subTitle" idx="1"/>
          </p:nvPr>
        </p:nvSpPr>
        <p:spPr>
          <a:xfrm>
            <a:off x="1577950" y="1250513"/>
            <a:ext cx="26094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None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51" name="Google Shape;151;p14"/>
          <p:cNvSpPr txBox="1">
            <a:spLocks noGrp="1"/>
          </p:cNvSpPr>
          <p:nvPr>
            <p:ph type="subTitle" idx="2"/>
          </p:nvPr>
        </p:nvSpPr>
        <p:spPr>
          <a:xfrm>
            <a:off x="1577950" y="3143975"/>
            <a:ext cx="26094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AutoNum type="arabicPeriod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9pPr>
          </a:lstStyle>
          <a:p>
            <a:endParaRPr/>
          </a:p>
        </p:txBody>
      </p:sp>
      <p:sp>
        <p:nvSpPr>
          <p:cNvPr id="152" name="Google Shape;152;p14"/>
          <p:cNvSpPr txBox="1">
            <a:spLocks noGrp="1"/>
          </p:cNvSpPr>
          <p:nvPr>
            <p:ph type="subTitle" idx="3"/>
          </p:nvPr>
        </p:nvSpPr>
        <p:spPr>
          <a:xfrm>
            <a:off x="4990075" y="1250513"/>
            <a:ext cx="26094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AutoNum type="arabicPeriod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9pPr>
          </a:lstStyle>
          <a:p>
            <a:endParaRPr/>
          </a:p>
        </p:txBody>
      </p:sp>
      <p:sp>
        <p:nvSpPr>
          <p:cNvPr id="153" name="Google Shape;153;p14"/>
          <p:cNvSpPr txBox="1">
            <a:spLocks noGrp="1"/>
          </p:cNvSpPr>
          <p:nvPr>
            <p:ph type="subTitle" idx="4"/>
          </p:nvPr>
        </p:nvSpPr>
        <p:spPr>
          <a:xfrm>
            <a:off x="4990069" y="3143975"/>
            <a:ext cx="26094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AutoNum type="arabicPeriod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AutoNum type="arabicPeriod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AutoNum type="alphaLcPeriod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AutoNum type="romanLcPeriod"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3">
  <p:cSld name="CUSTOM_2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/>
          <p:nvPr/>
        </p:nvSpPr>
        <p:spPr>
          <a:xfrm>
            <a:off x="593175" y="2738550"/>
            <a:ext cx="2823762" cy="1796940"/>
          </a:xfrm>
          <a:custGeom>
            <a:avLst/>
            <a:gdLst/>
            <a:ahLst/>
            <a:cxnLst/>
            <a:rect l="l" t="t" r="r" b="b"/>
            <a:pathLst>
              <a:path w="5647523" h="3593879" extrusionOk="0">
                <a:moveTo>
                  <a:pt x="0" y="0"/>
                </a:moveTo>
                <a:lnTo>
                  <a:pt x="5647523" y="0"/>
                </a:lnTo>
                <a:lnTo>
                  <a:pt x="5647523" y="3593879"/>
                </a:lnTo>
                <a:lnTo>
                  <a:pt x="0" y="35938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6" name="Google Shape;156;p15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57" name="Google Shape;157;p15"/>
          <p:cNvGrpSpPr/>
          <p:nvPr/>
        </p:nvGrpSpPr>
        <p:grpSpPr>
          <a:xfrm>
            <a:off x="4011707" y="461817"/>
            <a:ext cx="4618096" cy="4167468"/>
            <a:chOff x="0" y="-58169"/>
            <a:chExt cx="2432497" cy="2195137"/>
          </a:xfrm>
        </p:grpSpPr>
        <p:sp>
          <p:nvSpPr>
            <p:cNvPr id="158" name="Google Shape;158;p15"/>
            <p:cNvSpPr/>
            <p:nvPr/>
          </p:nvSpPr>
          <p:spPr>
            <a:xfrm>
              <a:off x="0" y="0"/>
              <a:ext cx="2432497" cy="2136968"/>
            </a:xfrm>
            <a:custGeom>
              <a:avLst/>
              <a:gdLst/>
              <a:ahLst/>
              <a:cxnLst/>
              <a:rect l="l" t="t" r="r" b="b"/>
              <a:pathLst>
                <a:path w="2432497" h="2136968" extrusionOk="0">
                  <a:moveTo>
                    <a:pt x="42750" y="0"/>
                  </a:moveTo>
                  <a:lnTo>
                    <a:pt x="2389746" y="0"/>
                  </a:lnTo>
                  <a:cubicBezTo>
                    <a:pt x="2413357" y="0"/>
                    <a:pt x="2432497" y="19140"/>
                    <a:pt x="2432497" y="42750"/>
                  </a:cubicBezTo>
                  <a:lnTo>
                    <a:pt x="2432497" y="2094217"/>
                  </a:lnTo>
                  <a:cubicBezTo>
                    <a:pt x="2432497" y="2117828"/>
                    <a:pt x="2413357" y="2136968"/>
                    <a:pt x="2389746" y="2136968"/>
                  </a:cubicBezTo>
                  <a:lnTo>
                    <a:pt x="42750" y="2136968"/>
                  </a:lnTo>
                  <a:cubicBezTo>
                    <a:pt x="19140" y="2136968"/>
                    <a:pt x="0" y="2117828"/>
                    <a:pt x="0" y="2094217"/>
                  </a:cubicBezTo>
                  <a:lnTo>
                    <a:pt x="0" y="42750"/>
                  </a:lnTo>
                  <a:cubicBezTo>
                    <a:pt x="0" y="19140"/>
                    <a:pt x="19140" y="0"/>
                    <a:pt x="4275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5"/>
            <p:cNvSpPr txBox="1"/>
            <p:nvPr/>
          </p:nvSpPr>
          <p:spPr>
            <a:xfrm>
              <a:off x="0" y="-58169"/>
              <a:ext cx="2432400" cy="217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60" name="Google Shape;16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2912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572250" y="1343200"/>
            <a:ext cx="28449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subTitle" idx="1"/>
          </p:nvPr>
        </p:nvSpPr>
        <p:spPr>
          <a:xfrm>
            <a:off x="4431819" y="946519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senal"/>
              <a:buNone/>
              <a:defRPr sz="1500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4">
  <p:cSld name="CUSTOM_3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6"/>
          <p:cNvSpPr/>
          <p:nvPr/>
        </p:nvSpPr>
        <p:spPr>
          <a:xfrm>
            <a:off x="912525" y="2774888"/>
            <a:ext cx="2394766" cy="1813543"/>
          </a:xfrm>
          <a:custGeom>
            <a:avLst/>
            <a:gdLst/>
            <a:ahLst/>
            <a:cxnLst/>
            <a:rect l="l" t="t" r="r" b="b"/>
            <a:pathLst>
              <a:path w="4937662" h="3739264" extrusionOk="0">
                <a:moveTo>
                  <a:pt x="0" y="0"/>
                </a:moveTo>
                <a:lnTo>
                  <a:pt x="4937662" y="0"/>
                </a:lnTo>
                <a:lnTo>
                  <a:pt x="4937662" y="3739264"/>
                </a:lnTo>
                <a:lnTo>
                  <a:pt x="0" y="37392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65" name="Google Shape;165;p16"/>
          <p:cNvGrpSpPr/>
          <p:nvPr/>
        </p:nvGrpSpPr>
        <p:grpSpPr>
          <a:xfrm>
            <a:off x="4321438" y="-72333"/>
            <a:ext cx="4822949" cy="5216002"/>
            <a:chOff x="0" y="-38100"/>
            <a:chExt cx="2540400" cy="2747433"/>
          </a:xfrm>
        </p:grpSpPr>
        <p:sp>
          <p:nvSpPr>
            <p:cNvPr id="166" name="Google Shape;166;p16"/>
            <p:cNvSpPr/>
            <p:nvPr/>
          </p:nvSpPr>
          <p:spPr>
            <a:xfrm>
              <a:off x="0" y="0"/>
              <a:ext cx="2540279" cy="2709333"/>
            </a:xfrm>
            <a:custGeom>
              <a:avLst/>
              <a:gdLst/>
              <a:ahLst/>
              <a:cxnLst/>
              <a:rect l="l" t="t" r="r" b="b"/>
              <a:pathLst>
                <a:path w="2540279" h="2709333" extrusionOk="0">
                  <a:moveTo>
                    <a:pt x="0" y="0"/>
                  </a:moveTo>
                  <a:lnTo>
                    <a:pt x="2540279" y="0"/>
                  </a:lnTo>
                  <a:lnTo>
                    <a:pt x="2540279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67" name="Google Shape;167;p16"/>
            <p:cNvSpPr txBox="1"/>
            <p:nvPr/>
          </p:nvSpPr>
          <p:spPr>
            <a:xfrm>
              <a:off x="0" y="-38100"/>
              <a:ext cx="25404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68" name="Google Shape;168;p16"/>
          <p:cNvCxnSpPr/>
          <p:nvPr/>
        </p:nvCxnSpPr>
        <p:spPr>
          <a:xfrm>
            <a:off x="4144363" y="114300"/>
            <a:ext cx="7800" cy="502920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69" name="Google Shape;169;p16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70" name="Google Shape;17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662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6"/>
          <p:cNvSpPr txBox="1">
            <a:spLocks noGrp="1"/>
          </p:cNvSpPr>
          <p:nvPr>
            <p:ph type="title"/>
          </p:nvPr>
        </p:nvSpPr>
        <p:spPr>
          <a:xfrm>
            <a:off x="684450" y="1357888"/>
            <a:ext cx="28449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72" name="Google Shape;172;p16"/>
          <p:cNvSpPr txBox="1">
            <a:spLocks noGrp="1"/>
          </p:cNvSpPr>
          <p:nvPr>
            <p:ph type="subTitle" idx="1"/>
          </p:nvPr>
        </p:nvSpPr>
        <p:spPr>
          <a:xfrm>
            <a:off x="4843969" y="939169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senal"/>
              <a:buNone/>
              <a:defRPr sz="1500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5">
  <p:cSld name="CUSTOM_4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17"/>
          <p:cNvGrpSpPr/>
          <p:nvPr/>
        </p:nvGrpSpPr>
        <p:grpSpPr>
          <a:xfrm>
            <a:off x="0" y="-72333"/>
            <a:ext cx="3836489" cy="5216002"/>
            <a:chOff x="0" y="-38100"/>
            <a:chExt cx="2020800" cy="2747433"/>
          </a:xfrm>
        </p:grpSpPr>
        <p:sp>
          <p:nvSpPr>
            <p:cNvPr id="175" name="Google Shape;175;p17"/>
            <p:cNvSpPr/>
            <p:nvPr/>
          </p:nvSpPr>
          <p:spPr>
            <a:xfrm>
              <a:off x="0" y="0"/>
              <a:ext cx="2020695" cy="2709333"/>
            </a:xfrm>
            <a:custGeom>
              <a:avLst/>
              <a:gdLst/>
              <a:ahLst/>
              <a:cxnLst/>
              <a:rect l="l" t="t" r="r" b="b"/>
              <a:pathLst>
                <a:path w="2020695" h="2709333" extrusionOk="0">
                  <a:moveTo>
                    <a:pt x="0" y="0"/>
                  </a:moveTo>
                  <a:lnTo>
                    <a:pt x="2020695" y="0"/>
                  </a:lnTo>
                  <a:lnTo>
                    <a:pt x="202069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76" name="Google Shape;176;p17"/>
            <p:cNvSpPr txBox="1"/>
            <p:nvPr/>
          </p:nvSpPr>
          <p:spPr>
            <a:xfrm>
              <a:off x="0" y="-38100"/>
              <a:ext cx="20208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77" name="Google Shape;177;p17"/>
          <p:cNvCxnSpPr/>
          <p:nvPr/>
        </p:nvCxnSpPr>
        <p:spPr>
          <a:xfrm>
            <a:off x="4001363" y="107275"/>
            <a:ext cx="23400" cy="512790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8" name="Google Shape;178;p17"/>
          <p:cNvSpPr/>
          <p:nvPr/>
        </p:nvSpPr>
        <p:spPr>
          <a:xfrm>
            <a:off x="473796" y="3245221"/>
            <a:ext cx="2888573" cy="908588"/>
          </a:xfrm>
          <a:custGeom>
            <a:avLst/>
            <a:gdLst/>
            <a:ahLst/>
            <a:cxnLst/>
            <a:rect l="l" t="t" r="r" b="b"/>
            <a:pathLst>
              <a:path w="5777145" h="1817175" extrusionOk="0">
                <a:moveTo>
                  <a:pt x="0" y="0"/>
                </a:moveTo>
                <a:lnTo>
                  <a:pt x="5777145" y="0"/>
                </a:lnTo>
                <a:lnTo>
                  <a:pt x="5777145" y="1817175"/>
                </a:lnTo>
                <a:lnTo>
                  <a:pt x="0" y="18171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79" name="Google Shape;179;p17"/>
          <p:cNvSpPr/>
          <p:nvPr/>
        </p:nvSpPr>
        <p:spPr>
          <a:xfrm>
            <a:off x="857175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80" name="Google Shape;18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33012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7"/>
          <p:cNvSpPr txBox="1">
            <a:spLocks noGrp="1"/>
          </p:cNvSpPr>
          <p:nvPr>
            <p:ph type="title"/>
          </p:nvPr>
        </p:nvSpPr>
        <p:spPr>
          <a:xfrm>
            <a:off x="495706" y="1468113"/>
            <a:ext cx="28449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senal"/>
              <a:buNone/>
              <a:defRPr sz="19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82" name="Google Shape;182;p17"/>
          <p:cNvSpPr txBox="1">
            <a:spLocks noGrp="1"/>
          </p:cNvSpPr>
          <p:nvPr>
            <p:ph type="subTitle" idx="1"/>
          </p:nvPr>
        </p:nvSpPr>
        <p:spPr>
          <a:xfrm>
            <a:off x="4737094" y="954656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senal"/>
              <a:buNone/>
              <a:defRPr sz="15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6">
  <p:cSld name="CUSTOM_5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8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85" name="Google Shape;185;p18"/>
          <p:cNvSpPr/>
          <p:nvPr/>
        </p:nvSpPr>
        <p:spPr>
          <a:xfrm>
            <a:off x="1054713" y="2791765"/>
            <a:ext cx="2388601" cy="1837386"/>
          </a:xfrm>
          <a:custGeom>
            <a:avLst/>
            <a:gdLst/>
            <a:ahLst/>
            <a:cxnLst/>
            <a:rect l="l" t="t" r="r" b="b"/>
            <a:pathLst>
              <a:path w="4777202" h="3674771" extrusionOk="0">
                <a:moveTo>
                  <a:pt x="0" y="0"/>
                </a:moveTo>
                <a:lnTo>
                  <a:pt x="4777203" y="0"/>
                </a:lnTo>
                <a:lnTo>
                  <a:pt x="4777203" y="3674771"/>
                </a:lnTo>
                <a:lnTo>
                  <a:pt x="0" y="36747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186" name="Google Shape;186;p18"/>
          <p:cNvCxnSpPr/>
          <p:nvPr/>
        </p:nvCxnSpPr>
        <p:spPr>
          <a:xfrm flipH="1">
            <a:off x="4568700" y="114300"/>
            <a:ext cx="3300" cy="504420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dash"/>
            <a:round/>
            <a:headEnd type="none" w="sm" len="sm"/>
            <a:tailEnd type="none" w="sm" len="sm"/>
          </a:ln>
        </p:spPr>
      </p:cxnSp>
      <p:pic>
        <p:nvPicPr>
          <p:cNvPr id="187" name="Google Shape;18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8"/>
          <p:cNvSpPr txBox="1">
            <a:spLocks noGrp="1"/>
          </p:cNvSpPr>
          <p:nvPr>
            <p:ph type="title"/>
          </p:nvPr>
        </p:nvSpPr>
        <p:spPr>
          <a:xfrm>
            <a:off x="562263" y="1357900"/>
            <a:ext cx="3373500" cy="6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89" name="Google Shape;189;p18"/>
          <p:cNvSpPr txBox="1">
            <a:spLocks noGrp="1"/>
          </p:cNvSpPr>
          <p:nvPr>
            <p:ph type="subTitle" idx="1"/>
          </p:nvPr>
        </p:nvSpPr>
        <p:spPr>
          <a:xfrm>
            <a:off x="4960869" y="844444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senal"/>
              <a:buNone/>
              <a:defRPr sz="15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7">
  <p:cSld name="CUSTOM_6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9"/>
          <p:cNvGrpSpPr/>
          <p:nvPr/>
        </p:nvGrpSpPr>
        <p:grpSpPr>
          <a:xfrm>
            <a:off x="1143000" y="-321469"/>
            <a:ext cx="6858000" cy="5464969"/>
            <a:chOff x="0" y="-38100"/>
            <a:chExt cx="812800" cy="647700"/>
          </a:xfrm>
        </p:grpSpPr>
        <p:sp>
          <p:nvSpPr>
            <p:cNvPr id="192" name="Google Shape;192;p19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 extrusionOk="0">
                  <a:moveTo>
                    <a:pt x="203200" y="0"/>
                  </a:moveTo>
                  <a:lnTo>
                    <a:pt x="609600" y="0"/>
                  </a:lnTo>
                  <a:lnTo>
                    <a:pt x="8128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93" name="Google Shape;193;p19"/>
            <p:cNvSpPr txBox="1"/>
            <p:nvPr/>
          </p:nvSpPr>
          <p:spPr>
            <a:xfrm>
              <a:off x="127000" y="-38100"/>
              <a:ext cx="558900" cy="6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" name="Google Shape;194;p19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95" name="Google Shape;1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9"/>
          <p:cNvSpPr txBox="1">
            <a:spLocks noGrp="1"/>
          </p:cNvSpPr>
          <p:nvPr>
            <p:ph type="title"/>
          </p:nvPr>
        </p:nvSpPr>
        <p:spPr>
          <a:xfrm>
            <a:off x="2823225" y="496313"/>
            <a:ext cx="34977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senal"/>
              <a:buNone/>
              <a:defRPr sz="19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97" name="Google Shape;197;p19"/>
          <p:cNvSpPr txBox="1">
            <a:spLocks noGrp="1"/>
          </p:cNvSpPr>
          <p:nvPr>
            <p:ph type="subTitle" idx="1"/>
          </p:nvPr>
        </p:nvSpPr>
        <p:spPr>
          <a:xfrm>
            <a:off x="2979300" y="1394175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8">
  <p:cSld name="CUSTOM_7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0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200" name="Google Shape;200;p20"/>
          <p:cNvGrpSpPr/>
          <p:nvPr/>
        </p:nvGrpSpPr>
        <p:grpSpPr>
          <a:xfrm>
            <a:off x="514350" y="1252226"/>
            <a:ext cx="337475" cy="337475"/>
            <a:chOff x="0" y="0"/>
            <a:chExt cx="812800" cy="812800"/>
          </a:xfrm>
        </p:grpSpPr>
        <p:sp>
          <p:nvSpPr>
            <p:cNvPr id="201" name="Google Shape;201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02" name="Google Shape;202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" name="Google Shape;203;p20"/>
          <p:cNvGrpSpPr/>
          <p:nvPr/>
        </p:nvGrpSpPr>
        <p:grpSpPr>
          <a:xfrm>
            <a:off x="514350" y="2039256"/>
            <a:ext cx="337475" cy="337475"/>
            <a:chOff x="0" y="0"/>
            <a:chExt cx="812800" cy="812800"/>
          </a:xfrm>
        </p:grpSpPr>
        <p:sp>
          <p:nvSpPr>
            <p:cNvPr id="204" name="Google Shape;204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05" name="Google Shape;205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" name="Google Shape;206;p20"/>
          <p:cNvGrpSpPr/>
          <p:nvPr/>
        </p:nvGrpSpPr>
        <p:grpSpPr>
          <a:xfrm>
            <a:off x="514350" y="2826287"/>
            <a:ext cx="337475" cy="337475"/>
            <a:chOff x="0" y="0"/>
            <a:chExt cx="812800" cy="812800"/>
          </a:xfrm>
        </p:grpSpPr>
        <p:sp>
          <p:nvSpPr>
            <p:cNvPr id="207" name="Google Shape;207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08" name="Google Shape;208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9" name="Google Shape;209;p20"/>
          <p:cNvGrpSpPr/>
          <p:nvPr/>
        </p:nvGrpSpPr>
        <p:grpSpPr>
          <a:xfrm>
            <a:off x="514350" y="3611413"/>
            <a:ext cx="337475" cy="337475"/>
            <a:chOff x="0" y="0"/>
            <a:chExt cx="812800" cy="812800"/>
          </a:xfrm>
        </p:grpSpPr>
        <p:sp>
          <p:nvSpPr>
            <p:cNvPr id="210" name="Google Shape;210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11" name="Google Shape;211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2" name="Google Shape;212;p20"/>
          <p:cNvGrpSpPr/>
          <p:nvPr/>
        </p:nvGrpSpPr>
        <p:grpSpPr>
          <a:xfrm>
            <a:off x="5185913" y="1252226"/>
            <a:ext cx="337475" cy="337475"/>
            <a:chOff x="0" y="0"/>
            <a:chExt cx="812800" cy="812800"/>
          </a:xfrm>
        </p:grpSpPr>
        <p:sp>
          <p:nvSpPr>
            <p:cNvPr id="213" name="Google Shape;213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14" name="Google Shape;214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" name="Google Shape;215;p20"/>
          <p:cNvGrpSpPr/>
          <p:nvPr/>
        </p:nvGrpSpPr>
        <p:grpSpPr>
          <a:xfrm>
            <a:off x="5185913" y="2039256"/>
            <a:ext cx="337475" cy="337475"/>
            <a:chOff x="0" y="0"/>
            <a:chExt cx="812800" cy="812800"/>
          </a:xfrm>
        </p:grpSpPr>
        <p:sp>
          <p:nvSpPr>
            <p:cNvPr id="216" name="Google Shape;216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17" name="Google Shape;217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20"/>
          <p:cNvGrpSpPr/>
          <p:nvPr/>
        </p:nvGrpSpPr>
        <p:grpSpPr>
          <a:xfrm>
            <a:off x="5185913" y="2826287"/>
            <a:ext cx="337475" cy="337475"/>
            <a:chOff x="0" y="0"/>
            <a:chExt cx="812800" cy="812800"/>
          </a:xfrm>
        </p:grpSpPr>
        <p:sp>
          <p:nvSpPr>
            <p:cNvPr id="219" name="Google Shape;219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20" name="Google Shape;220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1" name="Google Shape;221;p20"/>
          <p:cNvGrpSpPr/>
          <p:nvPr/>
        </p:nvGrpSpPr>
        <p:grpSpPr>
          <a:xfrm>
            <a:off x="5185913" y="3611413"/>
            <a:ext cx="337475" cy="337475"/>
            <a:chOff x="0" y="0"/>
            <a:chExt cx="812800" cy="812800"/>
          </a:xfrm>
        </p:grpSpPr>
        <p:sp>
          <p:nvSpPr>
            <p:cNvPr id="222" name="Google Shape;222;p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23" name="Google Shape;223;p20"/>
            <p:cNvSpPr txBox="1"/>
            <p:nvPr/>
          </p:nvSpPr>
          <p:spPr>
            <a:xfrm>
              <a:off x="190500" y="152400"/>
              <a:ext cx="431700" cy="469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" name="Google Shape;224;p20"/>
          <p:cNvGrpSpPr/>
          <p:nvPr/>
        </p:nvGrpSpPr>
        <p:grpSpPr>
          <a:xfrm>
            <a:off x="0" y="4807741"/>
            <a:ext cx="9144300" cy="336035"/>
            <a:chOff x="0" y="-38100"/>
            <a:chExt cx="4816592" cy="177000"/>
          </a:xfrm>
        </p:grpSpPr>
        <p:sp>
          <p:nvSpPr>
            <p:cNvPr id="225" name="Google Shape;225;p20"/>
            <p:cNvSpPr/>
            <p:nvPr/>
          </p:nvSpPr>
          <p:spPr>
            <a:xfrm>
              <a:off x="0" y="0"/>
              <a:ext cx="4816592" cy="138760"/>
            </a:xfrm>
            <a:custGeom>
              <a:avLst/>
              <a:gdLst/>
              <a:ahLst/>
              <a:cxnLst/>
              <a:rect l="l" t="t" r="r" b="b"/>
              <a:pathLst>
                <a:path w="4816592" h="138760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138760"/>
                  </a:lnTo>
                  <a:lnTo>
                    <a:pt x="0" y="138760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26" name="Google Shape;226;p20"/>
            <p:cNvSpPr txBox="1"/>
            <p:nvPr/>
          </p:nvSpPr>
          <p:spPr>
            <a:xfrm>
              <a:off x="0" y="-38100"/>
              <a:ext cx="4816500" cy="17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27" name="Google Shape;2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0"/>
          <p:cNvSpPr txBox="1">
            <a:spLocks noGrp="1"/>
          </p:cNvSpPr>
          <p:nvPr>
            <p:ph type="subTitle" idx="1"/>
          </p:nvPr>
        </p:nvSpPr>
        <p:spPr>
          <a:xfrm>
            <a:off x="974075" y="124461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29" name="Google Shape;229;p20"/>
          <p:cNvSpPr txBox="1">
            <a:spLocks noGrp="1"/>
          </p:cNvSpPr>
          <p:nvPr>
            <p:ph type="subTitle" idx="2"/>
          </p:nvPr>
        </p:nvSpPr>
        <p:spPr>
          <a:xfrm>
            <a:off x="974075" y="203164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0" name="Google Shape;230;p20"/>
          <p:cNvSpPr txBox="1">
            <a:spLocks noGrp="1"/>
          </p:cNvSpPr>
          <p:nvPr>
            <p:ph type="subTitle" idx="3"/>
          </p:nvPr>
        </p:nvSpPr>
        <p:spPr>
          <a:xfrm>
            <a:off x="974075" y="281866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1" name="Google Shape;231;p20"/>
          <p:cNvSpPr txBox="1">
            <a:spLocks noGrp="1"/>
          </p:cNvSpPr>
          <p:nvPr>
            <p:ph type="subTitle" idx="4"/>
          </p:nvPr>
        </p:nvSpPr>
        <p:spPr>
          <a:xfrm>
            <a:off x="974075" y="360569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2" name="Google Shape;232;p20"/>
          <p:cNvSpPr txBox="1">
            <a:spLocks noGrp="1"/>
          </p:cNvSpPr>
          <p:nvPr>
            <p:ph type="subTitle" idx="5"/>
          </p:nvPr>
        </p:nvSpPr>
        <p:spPr>
          <a:xfrm>
            <a:off x="5643488" y="124461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3" name="Google Shape;233;p20"/>
          <p:cNvSpPr txBox="1">
            <a:spLocks noGrp="1"/>
          </p:cNvSpPr>
          <p:nvPr>
            <p:ph type="subTitle" idx="6"/>
          </p:nvPr>
        </p:nvSpPr>
        <p:spPr>
          <a:xfrm>
            <a:off x="5643488" y="203164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4" name="Google Shape;234;p20"/>
          <p:cNvSpPr txBox="1">
            <a:spLocks noGrp="1"/>
          </p:cNvSpPr>
          <p:nvPr>
            <p:ph type="subTitle" idx="7"/>
          </p:nvPr>
        </p:nvSpPr>
        <p:spPr>
          <a:xfrm>
            <a:off x="5643488" y="281866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5" name="Google Shape;235;p20"/>
          <p:cNvSpPr txBox="1">
            <a:spLocks noGrp="1"/>
          </p:cNvSpPr>
          <p:nvPr>
            <p:ph type="subTitle" idx="8"/>
          </p:nvPr>
        </p:nvSpPr>
        <p:spPr>
          <a:xfrm>
            <a:off x="5643488" y="360569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title"/>
          </p:nvPr>
        </p:nvSpPr>
        <p:spPr>
          <a:xfrm>
            <a:off x="2823225" y="268525"/>
            <a:ext cx="34977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1900"/>
              <a:buFont typeface="Arsenal"/>
              <a:buNone/>
              <a:defRPr sz="19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0" y="63301"/>
            <a:ext cx="896772" cy="896772"/>
          </a:xfrm>
          <a:custGeom>
            <a:avLst/>
            <a:gdLst/>
            <a:ahLst/>
            <a:cxnLst/>
            <a:rect l="l" t="t" r="r" b="b"/>
            <a:pathLst>
              <a:path w="1793543" h="1793543" extrusionOk="0">
                <a:moveTo>
                  <a:pt x="0" y="0"/>
                </a:moveTo>
                <a:lnTo>
                  <a:pt x="1793543" y="0"/>
                </a:lnTo>
                <a:lnTo>
                  <a:pt x="1793543" y="1793543"/>
                </a:lnTo>
                <a:lnTo>
                  <a:pt x="0" y="17935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19" name="Google Shape;19;p3"/>
          <p:cNvCxnSpPr/>
          <p:nvPr/>
        </p:nvCxnSpPr>
        <p:spPr>
          <a:xfrm>
            <a:off x="3858445" y="2863775"/>
            <a:ext cx="1427100" cy="0"/>
          </a:xfrm>
          <a:prstGeom prst="straightConnector1">
            <a:avLst/>
          </a:prstGeom>
          <a:noFill/>
          <a:ln w="1333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0" name="Google Shape;20;p3"/>
          <p:cNvGrpSpPr/>
          <p:nvPr/>
        </p:nvGrpSpPr>
        <p:grpSpPr>
          <a:xfrm>
            <a:off x="0" y="1026068"/>
            <a:ext cx="9144300" cy="3603199"/>
            <a:chOff x="0" y="-38100"/>
            <a:chExt cx="4816592" cy="1897919"/>
          </a:xfrm>
        </p:grpSpPr>
        <p:sp>
          <p:nvSpPr>
            <p:cNvPr id="21" name="Google Shape;21;p3"/>
            <p:cNvSpPr/>
            <p:nvPr/>
          </p:nvSpPr>
          <p:spPr>
            <a:xfrm>
              <a:off x="0" y="0"/>
              <a:ext cx="4816592" cy="1859819"/>
            </a:xfrm>
            <a:custGeom>
              <a:avLst/>
              <a:gdLst/>
              <a:ahLst/>
              <a:cxnLst/>
              <a:rect l="l" t="t" r="r" b="b"/>
              <a:pathLst>
                <a:path w="4816592" h="1859819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1859819"/>
                  </a:lnTo>
                  <a:lnTo>
                    <a:pt x="0" y="1859819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2" name="Google Shape;22;p3"/>
            <p:cNvSpPr txBox="1"/>
            <p:nvPr/>
          </p:nvSpPr>
          <p:spPr>
            <a:xfrm>
              <a:off x="0" y="-38100"/>
              <a:ext cx="4816500" cy="189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" name="Google Shape;23;p3"/>
          <p:cNvSpPr txBox="1"/>
          <p:nvPr/>
        </p:nvSpPr>
        <p:spPr>
          <a:xfrm>
            <a:off x="5658605" y="177689"/>
            <a:ext cx="3302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</a:t>
            </a:r>
            <a:r>
              <a:rPr lang="uk" sz="700"/>
              <a:t> </a:t>
            </a:r>
            <a:endParaRPr sz="700"/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ІМЕНІ М. МАКСИМОВИЧА</a:t>
            </a:r>
            <a:endParaRPr sz="700"/>
          </a:p>
        </p:txBody>
      </p:sp>
      <p:pic>
        <p:nvPicPr>
          <p:cNvPr id="24" name="Google Shape;2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6771" y="74850"/>
            <a:ext cx="873670" cy="87367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2194950" y="1666538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senal"/>
              <a:buNone/>
              <a:defRPr sz="19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cxnSp>
        <p:nvCxnSpPr>
          <p:cNvPr id="26" name="Google Shape;26;p3"/>
          <p:cNvCxnSpPr/>
          <p:nvPr/>
        </p:nvCxnSpPr>
        <p:spPr>
          <a:xfrm>
            <a:off x="3858485" y="2827625"/>
            <a:ext cx="1427100" cy="0"/>
          </a:xfrm>
          <a:prstGeom prst="straightConnector1">
            <a:avLst/>
          </a:prstGeom>
          <a:noFill/>
          <a:ln w="1333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3396375" y="3446150"/>
            <a:ext cx="23511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senal"/>
              <a:buNone/>
              <a:defRPr sz="12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2"/>
          </p:nvPr>
        </p:nvSpPr>
        <p:spPr>
          <a:xfrm>
            <a:off x="213088" y="4773638"/>
            <a:ext cx="2480100" cy="2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900"/>
              <a:buFont typeface="Arsenal"/>
              <a:buNone/>
              <a:defRPr sz="9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9">
  <p:cSld name="CUSTOM_8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"/>
          <p:cNvSpPr/>
          <p:nvPr/>
        </p:nvSpPr>
        <p:spPr>
          <a:xfrm>
            <a:off x="690913" y="951938"/>
            <a:ext cx="7730700" cy="3648600"/>
          </a:xfrm>
          <a:prstGeom prst="rect">
            <a:avLst/>
          </a:prstGeom>
          <a:noFill/>
          <a:ln w="114300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21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40" name="Google Shape;240;p21"/>
          <p:cNvSpPr/>
          <p:nvPr/>
        </p:nvSpPr>
        <p:spPr>
          <a:xfrm>
            <a:off x="2377963" y="1315600"/>
            <a:ext cx="307200" cy="299400"/>
          </a:xfrm>
          <a:prstGeom prst="diamond">
            <a:avLst/>
          </a:prstGeom>
          <a:solidFill>
            <a:srgbClr val="CF9F22"/>
          </a:solidFill>
          <a:ln w="952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21"/>
          <p:cNvSpPr/>
          <p:nvPr/>
        </p:nvSpPr>
        <p:spPr>
          <a:xfrm>
            <a:off x="6071263" y="1315600"/>
            <a:ext cx="307200" cy="299400"/>
          </a:xfrm>
          <a:prstGeom prst="diamond">
            <a:avLst/>
          </a:prstGeom>
          <a:solidFill>
            <a:srgbClr val="CF9F22"/>
          </a:solidFill>
          <a:ln w="952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21"/>
          <p:cNvSpPr/>
          <p:nvPr/>
        </p:nvSpPr>
        <p:spPr>
          <a:xfrm>
            <a:off x="2377963" y="3084688"/>
            <a:ext cx="307200" cy="299400"/>
          </a:xfrm>
          <a:prstGeom prst="diamond">
            <a:avLst/>
          </a:prstGeom>
          <a:solidFill>
            <a:srgbClr val="CF9F22"/>
          </a:solidFill>
          <a:ln w="952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1"/>
          <p:cNvSpPr/>
          <p:nvPr/>
        </p:nvSpPr>
        <p:spPr>
          <a:xfrm>
            <a:off x="6071263" y="3084688"/>
            <a:ext cx="307200" cy="299400"/>
          </a:xfrm>
          <a:prstGeom prst="diamond">
            <a:avLst/>
          </a:prstGeom>
          <a:solidFill>
            <a:srgbClr val="CF9F22"/>
          </a:solidFill>
          <a:ln w="952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1"/>
          <p:cNvSpPr txBox="1">
            <a:spLocks noGrp="1"/>
          </p:cNvSpPr>
          <p:nvPr>
            <p:ph type="subTitle" idx="1"/>
          </p:nvPr>
        </p:nvSpPr>
        <p:spPr>
          <a:xfrm>
            <a:off x="938788" y="174426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46" name="Google Shape;246;p21"/>
          <p:cNvSpPr txBox="1">
            <a:spLocks noGrp="1"/>
          </p:cNvSpPr>
          <p:nvPr>
            <p:ph type="subTitle" idx="2"/>
          </p:nvPr>
        </p:nvSpPr>
        <p:spPr>
          <a:xfrm>
            <a:off x="938788" y="362804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subTitle" idx="3"/>
          </p:nvPr>
        </p:nvSpPr>
        <p:spPr>
          <a:xfrm>
            <a:off x="4632088" y="1744269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48" name="Google Shape;248;p21"/>
          <p:cNvSpPr txBox="1">
            <a:spLocks noGrp="1"/>
          </p:cNvSpPr>
          <p:nvPr>
            <p:ph type="subTitle" idx="4"/>
          </p:nvPr>
        </p:nvSpPr>
        <p:spPr>
          <a:xfrm>
            <a:off x="4632088" y="3628044"/>
            <a:ext cx="31854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Arsenal"/>
              <a:buNone/>
              <a:defRPr sz="1200"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249" name="Google Shape;249;p21"/>
          <p:cNvSpPr txBox="1">
            <a:spLocks noGrp="1"/>
          </p:cNvSpPr>
          <p:nvPr>
            <p:ph type="title"/>
          </p:nvPr>
        </p:nvSpPr>
        <p:spPr>
          <a:xfrm>
            <a:off x="2823225" y="121575"/>
            <a:ext cx="34977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10">
  <p:cSld name="CUSTOM_9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252" name="Google Shape;252;p22"/>
          <p:cNvCxnSpPr/>
          <p:nvPr/>
        </p:nvCxnSpPr>
        <p:spPr>
          <a:xfrm>
            <a:off x="514350" y="4629150"/>
            <a:ext cx="8115300" cy="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53" name="Google Shape;2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2"/>
          <p:cNvSpPr txBox="1">
            <a:spLocks noGrp="1"/>
          </p:cNvSpPr>
          <p:nvPr>
            <p:ph type="title"/>
          </p:nvPr>
        </p:nvSpPr>
        <p:spPr>
          <a:xfrm>
            <a:off x="2206800" y="1701350"/>
            <a:ext cx="47304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3000"/>
              <a:buFont typeface="Arsenal"/>
              <a:buNone/>
              <a:defRPr sz="30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пеціальний макет 11">
  <p:cSld name="CUSTOM_10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257" name="Google Shape;257;p23"/>
          <p:cNvGrpSpPr/>
          <p:nvPr/>
        </p:nvGrpSpPr>
        <p:grpSpPr>
          <a:xfrm>
            <a:off x="0" y="4551028"/>
            <a:ext cx="9144300" cy="592490"/>
            <a:chOff x="0" y="-38100"/>
            <a:chExt cx="4816592" cy="312083"/>
          </a:xfrm>
        </p:grpSpPr>
        <p:sp>
          <p:nvSpPr>
            <p:cNvPr id="258" name="Google Shape;258;p23"/>
            <p:cNvSpPr/>
            <p:nvPr/>
          </p:nvSpPr>
          <p:spPr>
            <a:xfrm>
              <a:off x="0" y="0"/>
              <a:ext cx="4816592" cy="273983"/>
            </a:xfrm>
            <a:custGeom>
              <a:avLst/>
              <a:gdLst/>
              <a:ahLst/>
              <a:cxnLst/>
              <a:rect l="l" t="t" r="r" b="b"/>
              <a:pathLst>
                <a:path w="4816592" h="273983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59" name="Google Shape;259;p23"/>
            <p:cNvSpPr txBox="1"/>
            <p:nvPr/>
          </p:nvSpPr>
          <p:spPr>
            <a:xfrm>
              <a:off x="0" y="-38100"/>
              <a:ext cx="48165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60" name="Google Shape;2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4400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3"/>
          <p:cNvSpPr txBox="1">
            <a:spLocks noGrp="1"/>
          </p:cNvSpPr>
          <p:nvPr>
            <p:ph type="title"/>
          </p:nvPr>
        </p:nvSpPr>
        <p:spPr>
          <a:xfrm>
            <a:off x="2206800" y="1701350"/>
            <a:ext cx="47304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3000"/>
              <a:buFont typeface="Arsenal"/>
              <a:buNone/>
              <a:defRPr sz="30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24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2">
  <p:cSld name="BLANK_2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4"/>
          <p:cNvGrpSpPr/>
          <p:nvPr/>
        </p:nvGrpSpPr>
        <p:grpSpPr>
          <a:xfrm>
            <a:off x="1118825" y="-72324"/>
            <a:ext cx="8025494" cy="592458"/>
            <a:chOff x="0" y="-38100"/>
            <a:chExt cx="4515300" cy="312083"/>
          </a:xfrm>
        </p:grpSpPr>
        <p:sp>
          <p:nvSpPr>
            <p:cNvPr id="31" name="Google Shape;31;p4"/>
            <p:cNvSpPr/>
            <p:nvPr/>
          </p:nvSpPr>
          <p:spPr>
            <a:xfrm>
              <a:off x="0" y="0"/>
              <a:ext cx="4515160" cy="273983"/>
            </a:xfrm>
            <a:custGeom>
              <a:avLst/>
              <a:gdLst/>
              <a:ahLst/>
              <a:cxnLst/>
              <a:rect l="l" t="t" r="r" b="b"/>
              <a:pathLst>
                <a:path w="4515160" h="273983" extrusionOk="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32" name="Google Shape;32;p4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" name="Google Shape;33;p4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34" name="Google Shape;34;p4"/>
          <p:cNvCxnSpPr/>
          <p:nvPr/>
        </p:nvCxnSpPr>
        <p:spPr>
          <a:xfrm>
            <a:off x="572250" y="4602956"/>
            <a:ext cx="8057400" cy="0"/>
          </a:xfrm>
          <a:prstGeom prst="straightConnector1">
            <a:avLst/>
          </a:prstGeom>
          <a:noFill/>
          <a:ln w="10477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5" name="Google Shape;3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150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534150" y="1335888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ubTitle" idx="1"/>
          </p:nvPr>
        </p:nvSpPr>
        <p:spPr>
          <a:xfrm>
            <a:off x="572250" y="2316900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None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oogle Shape;39;p5"/>
          <p:cNvCxnSpPr/>
          <p:nvPr/>
        </p:nvCxnSpPr>
        <p:spPr>
          <a:xfrm>
            <a:off x="572250" y="4602956"/>
            <a:ext cx="8057400" cy="0"/>
          </a:xfrm>
          <a:prstGeom prst="straightConnector1">
            <a:avLst/>
          </a:prstGeom>
          <a:noFill/>
          <a:ln w="10477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" name="Google Shape;40;p5"/>
          <p:cNvCxnSpPr/>
          <p:nvPr/>
        </p:nvCxnSpPr>
        <p:spPr>
          <a:xfrm>
            <a:off x="572250" y="598445"/>
            <a:ext cx="8057400" cy="0"/>
          </a:xfrm>
          <a:prstGeom prst="straightConnector1">
            <a:avLst/>
          </a:prstGeom>
          <a:noFill/>
          <a:ln w="10477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5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42" name="Google Shape;4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5150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2194950" y="1460800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1"/>
          </p:nvPr>
        </p:nvSpPr>
        <p:spPr>
          <a:xfrm>
            <a:off x="2683125" y="2419775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None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47" name="Google Shape;47;p6"/>
          <p:cNvGrpSpPr/>
          <p:nvPr/>
        </p:nvGrpSpPr>
        <p:grpSpPr>
          <a:xfrm>
            <a:off x="4497178" y="-72333"/>
            <a:ext cx="4646976" cy="5216002"/>
            <a:chOff x="0" y="-38100"/>
            <a:chExt cx="2447709" cy="2747433"/>
          </a:xfrm>
        </p:grpSpPr>
        <p:sp>
          <p:nvSpPr>
            <p:cNvPr id="48" name="Google Shape;48;p6"/>
            <p:cNvSpPr/>
            <p:nvPr/>
          </p:nvSpPr>
          <p:spPr>
            <a:xfrm>
              <a:off x="0" y="0"/>
              <a:ext cx="2447709" cy="2709333"/>
            </a:xfrm>
            <a:custGeom>
              <a:avLst/>
              <a:gdLst/>
              <a:ahLst/>
              <a:cxnLst/>
              <a:rect l="l" t="t" r="r" b="b"/>
              <a:pathLst>
                <a:path w="2447709" h="2709333" extrusionOk="0">
                  <a:moveTo>
                    <a:pt x="0" y="0"/>
                  </a:moveTo>
                  <a:lnTo>
                    <a:pt x="2447709" y="0"/>
                  </a:lnTo>
                  <a:lnTo>
                    <a:pt x="2447709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49" name="Google Shape;49;p6"/>
            <p:cNvSpPr txBox="1"/>
            <p:nvPr/>
          </p:nvSpPr>
          <p:spPr>
            <a:xfrm>
              <a:off x="0" y="-38100"/>
              <a:ext cx="24477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0" name="Google Shape;5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150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427088" y="865625"/>
            <a:ext cx="36363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title" idx="2"/>
          </p:nvPr>
        </p:nvSpPr>
        <p:spPr>
          <a:xfrm>
            <a:off x="5002450" y="865625"/>
            <a:ext cx="36363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senal"/>
              <a:buNone/>
              <a:defRPr sz="1900" b="1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subTitle" idx="1"/>
          </p:nvPr>
        </p:nvSpPr>
        <p:spPr>
          <a:xfrm>
            <a:off x="534150" y="1964400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None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subTitle" idx="3"/>
          </p:nvPr>
        </p:nvSpPr>
        <p:spPr>
          <a:xfrm>
            <a:off x="4931725" y="1964400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Char char="●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57" name="Google Shape;57;p7"/>
          <p:cNvCxnSpPr/>
          <p:nvPr/>
        </p:nvCxnSpPr>
        <p:spPr>
          <a:xfrm>
            <a:off x="514350" y="4629150"/>
            <a:ext cx="8115300" cy="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8" name="Google Shape;58;p7"/>
          <p:cNvGrpSpPr/>
          <p:nvPr/>
        </p:nvGrpSpPr>
        <p:grpSpPr>
          <a:xfrm>
            <a:off x="572245" y="950437"/>
            <a:ext cx="332435" cy="332435"/>
            <a:chOff x="0" y="0"/>
            <a:chExt cx="812800" cy="812800"/>
          </a:xfrm>
        </p:grpSpPr>
        <p:sp>
          <p:nvSpPr>
            <p:cNvPr id="59" name="Google Shape;59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" name="Google Shape;61;p7"/>
          <p:cNvGrpSpPr/>
          <p:nvPr/>
        </p:nvGrpSpPr>
        <p:grpSpPr>
          <a:xfrm>
            <a:off x="572245" y="2755516"/>
            <a:ext cx="332435" cy="332435"/>
            <a:chOff x="0" y="0"/>
            <a:chExt cx="812800" cy="812800"/>
          </a:xfrm>
        </p:grpSpPr>
        <p:sp>
          <p:nvSpPr>
            <p:cNvPr id="62" name="Google Shape;62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4" name="Google Shape;6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2487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7"/>
          <p:cNvSpPr txBox="1">
            <a:spLocks noGrp="1"/>
          </p:cNvSpPr>
          <p:nvPr>
            <p:ph type="subTitle" idx="1"/>
          </p:nvPr>
        </p:nvSpPr>
        <p:spPr>
          <a:xfrm>
            <a:off x="738150" y="1583113"/>
            <a:ext cx="33642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senal"/>
              <a:buNone/>
              <a:defRPr sz="11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subTitle" idx="2"/>
          </p:nvPr>
        </p:nvSpPr>
        <p:spPr>
          <a:xfrm>
            <a:off x="738150" y="3448375"/>
            <a:ext cx="33642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senal"/>
              <a:buNone/>
              <a:defRPr sz="11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title"/>
          </p:nvPr>
        </p:nvSpPr>
        <p:spPr>
          <a:xfrm>
            <a:off x="700050" y="950438"/>
            <a:ext cx="47541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senal"/>
              <a:buNone/>
              <a:defRPr sz="16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title" idx="3"/>
          </p:nvPr>
        </p:nvSpPr>
        <p:spPr>
          <a:xfrm>
            <a:off x="700050" y="2759069"/>
            <a:ext cx="47541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senal"/>
              <a:buNone/>
              <a:defRPr sz="16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grpSp>
        <p:nvGrpSpPr>
          <p:cNvPr id="69" name="Google Shape;69;p7"/>
          <p:cNvGrpSpPr/>
          <p:nvPr/>
        </p:nvGrpSpPr>
        <p:grpSpPr>
          <a:xfrm>
            <a:off x="4741208" y="950437"/>
            <a:ext cx="332435" cy="332435"/>
            <a:chOff x="0" y="0"/>
            <a:chExt cx="812800" cy="812800"/>
          </a:xfrm>
        </p:grpSpPr>
        <p:sp>
          <p:nvSpPr>
            <p:cNvPr id="70" name="Google Shape;70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" name="Google Shape;72;p7"/>
          <p:cNvGrpSpPr/>
          <p:nvPr/>
        </p:nvGrpSpPr>
        <p:grpSpPr>
          <a:xfrm>
            <a:off x="4741208" y="2755516"/>
            <a:ext cx="332435" cy="332435"/>
            <a:chOff x="0" y="0"/>
            <a:chExt cx="812800" cy="812800"/>
          </a:xfrm>
        </p:grpSpPr>
        <p:sp>
          <p:nvSpPr>
            <p:cNvPr id="73" name="Google Shape;73;p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" name="Google Shape;75;p7"/>
          <p:cNvSpPr txBox="1">
            <a:spLocks noGrp="1"/>
          </p:cNvSpPr>
          <p:nvPr>
            <p:ph type="subTitle" idx="4"/>
          </p:nvPr>
        </p:nvSpPr>
        <p:spPr>
          <a:xfrm>
            <a:off x="4907113" y="1583113"/>
            <a:ext cx="33642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senal"/>
              <a:buNone/>
              <a:defRPr sz="11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ubTitle" idx="5"/>
          </p:nvPr>
        </p:nvSpPr>
        <p:spPr>
          <a:xfrm>
            <a:off x="4907113" y="3448375"/>
            <a:ext cx="33642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senal"/>
              <a:buNone/>
              <a:defRPr sz="11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title" idx="6"/>
          </p:nvPr>
        </p:nvSpPr>
        <p:spPr>
          <a:xfrm>
            <a:off x="4869013" y="950438"/>
            <a:ext cx="47541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senal"/>
              <a:buNone/>
              <a:defRPr sz="16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title" idx="7"/>
          </p:nvPr>
        </p:nvSpPr>
        <p:spPr>
          <a:xfrm>
            <a:off x="4869013" y="2759069"/>
            <a:ext cx="47541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senal"/>
              <a:buNone/>
              <a:defRPr sz="16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8"/>
          <p:cNvGrpSpPr/>
          <p:nvPr/>
        </p:nvGrpSpPr>
        <p:grpSpPr>
          <a:xfrm>
            <a:off x="0" y="919517"/>
            <a:ext cx="9144300" cy="4224352"/>
            <a:chOff x="0" y="-38100"/>
            <a:chExt cx="4816592" cy="2225100"/>
          </a:xfrm>
        </p:grpSpPr>
        <p:sp>
          <p:nvSpPr>
            <p:cNvPr id="81" name="Google Shape;81;p8"/>
            <p:cNvSpPr/>
            <p:nvPr/>
          </p:nvSpPr>
          <p:spPr>
            <a:xfrm>
              <a:off x="0" y="0"/>
              <a:ext cx="4816592" cy="2186878"/>
            </a:xfrm>
            <a:custGeom>
              <a:avLst/>
              <a:gdLst/>
              <a:ahLst/>
              <a:cxnLst/>
              <a:rect l="l" t="t" r="r" b="b"/>
              <a:pathLst>
                <a:path w="4816592" h="2186878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2186878"/>
                  </a:lnTo>
                  <a:lnTo>
                    <a:pt x="0" y="2186878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82" name="Google Shape;82;p8"/>
            <p:cNvSpPr txBox="1"/>
            <p:nvPr/>
          </p:nvSpPr>
          <p:spPr>
            <a:xfrm>
              <a:off x="0" y="-38100"/>
              <a:ext cx="4816500" cy="222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" name="Google Shape;83;p8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84" name="Google Shape;84;p8"/>
          <p:cNvCxnSpPr/>
          <p:nvPr/>
        </p:nvCxnSpPr>
        <p:spPr>
          <a:xfrm>
            <a:off x="514350" y="4629150"/>
            <a:ext cx="8115300" cy="0"/>
          </a:xfrm>
          <a:prstGeom prst="straightConnector1">
            <a:avLst/>
          </a:prstGeom>
          <a:noFill/>
          <a:ln w="1333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5" name="Google Shape;8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98037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8"/>
          <p:cNvSpPr txBox="1">
            <a:spLocks noGrp="1"/>
          </p:cNvSpPr>
          <p:nvPr>
            <p:ph type="title"/>
          </p:nvPr>
        </p:nvSpPr>
        <p:spPr>
          <a:xfrm>
            <a:off x="2194950" y="277788"/>
            <a:ext cx="47541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87" name="Google Shape;87;p8"/>
          <p:cNvSpPr txBox="1">
            <a:spLocks noGrp="1"/>
          </p:cNvSpPr>
          <p:nvPr>
            <p:ph type="subTitle" idx="1"/>
          </p:nvPr>
        </p:nvSpPr>
        <p:spPr>
          <a:xfrm>
            <a:off x="331800" y="1244113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senal"/>
              <a:buNone/>
              <a:defRPr sz="14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9"/>
          <p:cNvGrpSpPr/>
          <p:nvPr/>
        </p:nvGrpSpPr>
        <p:grpSpPr>
          <a:xfrm>
            <a:off x="5245958" y="1499050"/>
            <a:ext cx="2653585" cy="3130247"/>
            <a:chOff x="0" y="-38100"/>
            <a:chExt cx="1397727" cy="1648800"/>
          </a:xfrm>
        </p:grpSpPr>
        <p:sp>
          <p:nvSpPr>
            <p:cNvPr id="90" name="Google Shape;90;p9"/>
            <p:cNvSpPr/>
            <p:nvPr/>
          </p:nvSpPr>
          <p:spPr>
            <a:xfrm>
              <a:off x="0" y="0"/>
              <a:ext cx="1397727" cy="1610676"/>
            </a:xfrm>
            <a:custGeom>
              <a:avLst/>
              <a:gdLst/>
              <a:ahLst/>
              <a:cxnLst/>
              <a:rect l="l" t="t" r="r" b="b"/>
              <a:pathLst>
                <a:path w="1397727" h="1610676" extrusionOk="0">
                  <a:moveTo>
                    <a:pt x="74400" y="0"/>
                  </a:moveTo>
                  <a:lnTo>
                    <a:pt x="1323327" y="0"/>
                  </a:lnTo>
                  <a:cubicBezTo>
                    <a:pt x="1364417" y="0"/>
                    <a:pt x="1397727" y="33310"/>
                    <a:pt x="1397727" y="74400"/>
                  </a:cubicBezTo>
                  <a:lnTo>
                    <a:pt x="1397727" y="1536276"/>
                  </a:lnTo>
                  <a:cubicBezTo>
                    <a:pt x="1397727" y="1577366"/>
                    <a:pt x="1364417" y="1610676"/>
                    <a:pt x="1323327" y="1610676"/>
                  </a:cubicBezTo>
                  <a:lnTo>
                    <a:pt x="74400" y="1610676"/>
                  </a:lnTo>
                  <a:cubicBezTo>
                    <a:pt x="33310" y="1610676"/>
                    <a:pt x="0" y="1577366"/>
                    <a:pt x="0" y="1536276"/>
                  </a:cubicBezTo>
                  <a:lnTo>
                    <a:pt x="0" y="74400"/>
                  </a:lnTo>
                  <a:cubicBezTo>
                    <a:pt x="0" y="33310"/>
                    <a:pt x="33310" y="0"/>
                    <a:pt x="74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9"/>
            <p:cNvSpPr txBox="1"/>
            <p:nvPr/>
          </p:nvSpPr>
          <p:spPr>
            <a:xfrm>
              <a:off x="0" y="-38100"/>
              <a:ext cx="1397700" cy="164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" name="Google Shape;92;p9"/>
          <p:cNvGrpSpPr/>
          <p:nvPr/>
        </p:nvGrpSpPr>
        <p:grpSpPr>
          <a:xfrm>
            <a:off x="1215107" y="1499050"/>
            <a:ext cx="2653585" cy="3130247"/>
            <a:chOff x="0" y="-38100"/>
            <a:chExt cx="1397727" cy="1648800"/>
          </a:xfrm>
        </p:grpSpPr>
        <p:sp>
          <p:nvSpPr>
            <p:cNvPr id="93" name="Google Shape;93;p9"/>
            <p:cNvSpPr/>
            <p:nvPr/>
          </p:nvSpPr>
          <p:spPr>
            <a:xfrm>
              <a:off x="0" y="0"/>
              <a:ext cx="1397727" cy="1610676"/>
            </a:xfrm>
            <a:custGeom>
              <a:avLst/>
              <a:gdLst/>
              <a:ahLst/>
              <a:cxnLst/>
              <a:rect l="l" t="t" r="r" b="b"/>
              <a:pathLst>
                <a:path w="1397727" h="1610676" extrusionOk="0">
                  <a:moveTo>
                    <a:pt x="74400" y="0"/>
                  </a:moveTo>
                  <a:lnTo>
                    <a:pt x="1323327" y="0"/>
                  </a:lnTo>
                  <a:cubicBezTo>
                    <a:pt x="1364417" y="0"/>
                    <a:pt x="1397727" y="33310"/>
                    <a:pt x="1397727" y="74400"/>
                  </a:cubicBezTo>
                  <a:lnTo>
                    <a:pt x="1397727" y="1536276"/>
                  </a:lnTo>
                  <a:cubicBezTo>
                    <a:pt x="1397727" y="1577366"/>
                    <a:pt x="1364417" y="1610676"/>
                    <a:pt x="1323327" y="1610676"/>
                  </a:cubicBezTo>
                  <a:lnTo>
                    <a:pt x="74400" y="1610676"/>
                  </a:lnTo>
                  <a:cubicBezTo>
                    <a:pt x="33310" y="1610676"/>
                    <a:pt x="0" y="1577366"/>
                    <a:pt x="0" y="1536276"/>
                  </a:cubicBezTo>
                  <a:lnTo>
                    <a:pt x="0" y="74400"/>
                  </a:lnTo>
                  <a:cubicBezTo>
                    <a:pt x="0" y="33310"/>
                    <a:pt x="33310" y="0"/>
                    <a:pt x="74400" y="0"/>
                  </a:cubicBez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 txBox="1"/>
            <p:nvPr/>
          </p:nvSpPr>
          <p:spPr>
            <a:xfrm>
              <a:off x="0" y="-38100"/>
              <a:ext cx="1397700" cy="164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9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96" name="Google Shape;9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82487" y="27950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9"/>
          <p:cNvSpPr txBox="1">
            <a:spLocks noGrp="1"/>
          </p:cNvSpPr>
          <p:nvPr>
            <p:ph type="title"/>
          </p:nvPr>
        </p:nvSpPr>
        <p:spPr>
          <a:xfrm>
            <a:off x="2194944" y="249138"/>
            <a:ext cx="47541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1900"/>
              <a:buFont typeface="Arsenal"/>
              <a:buNone/>
              <a:defRPr sz="19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ubTitle" idx="1"/>
          </p:nvPr>
        </p:nvSpPr>
        <p:spPr>
          <a:xfrm>
            <a:off x="1476126" y="1770838"/>
            <a:ext cx="1896300" cy="6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Char char="●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subTitle" idx="2"/>
          </p:nvPr>
        </p:nvSpPr>
        <p:spPr>
          <a:xfrm>
            <a:off x="5505463" y="1770838"/>
            <a:ext cx="1896300" cy="6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senal"/>
              <a:buChar char="●"/>
              <a:defRPr sz="1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3"/>
          </p:nvPr>
        </p:nvSpPr>
        <p:spPr>
          <a:xfrm>
            <a:off x="1183088" y="993569"/>
            <a:ext cx="2717700" cy="1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senal"/>
              <a:buNone/>
              <a:defRPr sz="14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subTitle" idx="4"/>
          </p:nvPr>
        </p:nvSpPr>
        <p:spPr>
          <a:xfrm>
            <a:off x="5213944" y="993563"/>
            <a:ext cx="2717700" cy="1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senal"/>
              <a:buNone/>
              <a:defRPr sz="14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10"/>
          <p:cNvGrpSpPr/>
          <p:nvPr/>
        </p:nvGrpSpPr>
        <p:grpSpPr>
          <a:xfrm>
            <a:off x="5107424" y="-72333"/>
            <a:ext cx="4036970" cy="5216002"/>
            <a:chOff x="0" y="-38100"/>
            <a:chExt cx="2126400" cy="2747433"/>
          </a:xfrm>
        </p:grpSpPr>
        <p:sp>
          <p:nvSpPr>
            <p:cNvPr id="104" name="Google Shape;104;p10"/>
            <p:cNvSpPr/>
            <p:nvPr/>
          </p:nvSpPr>
          <p:spPr>
            <a:xfrm>
              <a:off x="0" y="0"/>
              <a:ext cx="2126262" cy="2709333"/>
            </a:xfrm>
            <a:custGeom>
              <a:avLst/>
              <a:gdLst/>
              <a:ahLst/>
              <a:cxnLst/>
              <a:rect l="l" t="t" r="r" b="b"/>
              <a:pathLst>
                <a:path w="2126262" h="2709333" extrusionOk="0">
                  <a:moveTo>
                    <a:pt x="0" y="0"/>
                  </a:moveTo>
                  <a:lnTo>
                    <a:pt x="2126262" y="0"/>
                  </a:lnTo>
                  <a:lnTo>
                    <a:pt x="212626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105" name="Google Shape;105;p10"/>
            <p:cNvSpPr txBox="1"/>
            <p:nvPr/>
          </p:nvSpPr>
          <p:spPr>
            <a:xfrm>
              <a:off x="0" y="-38100"/>
              <a:ext cx="21264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10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107" name="Google Shape;10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150" y="27956"/>
            <a:ext cx="516337" cy="516337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0"/>
          <p:cNvSpPr txBox="1">
            <a:spLocks noGrp="1"/>
          </p:cNvSpPr>
          <p:nvPr>
            <p:ph type="title"/>
          </p:nvPr>
        </p:nvSpPr>
        <p:spPr>
          <a:xfrm>
            <a:off x="247600" y="1115450"/>
            <a:ext cx="4754100" cy="7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senal"/>
              <a:buNone/>
              <a:defRPr sz="1900" b="1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109" name="Google Shape;109;p10"/>
          <p:cNvSpPr txBox="1">
            <a:spLocks noGrp="1"/>
          </p:cNvSpPr>
          <p:nvPr>
            <p:ph type="subTitle" idx="1"/>
          </p:nvPr>
        </p:nvSpPr>
        <p:spPr>
          <a:xfrm>
            <a:off x="285700" y="2096463"/>
            <a:ext cx="37779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CF9F22"/>
              </a:buClr>
              <a:buSzPts val="1200"/>
              <a:buFont typeface="Arsenal"/>
              <a:buNone/>
              <a:defRPr sz="12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advancedrenamer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im-easterbrook/Photin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refine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hyperlink" Target="https://amnesia.openaire.eu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rx.deidentifier.org/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n.gov.ua/static-objects/mon/sites/1/nauka/2024/12/31/metod-rekomendatsiyi-shchodo-upravlinnya-naukovymy-danymy-31-12-202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assist.org/#!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-checker.france-bioinformatique.fr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-uji.net/index.php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assist.org/#!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mponline.dcc.ac.uk/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sharing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knu.ua/en/helpful-resources-and-advice/guidelines-for-research-data-integrity-grdi-miller-gregor-spiegel-elmar-2025.html#pll_switch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rgos.openaire.eu/home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dmptool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mponline.dcc.ac.uk/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26"/>
          <p:cNvGrpSpPr/>
          <p:nvPr/>
        </p:nvGrpSpPr>
        <p:grpSpPr>
          <a:xfrm>
            <a:off x="-24638" y="1098400"/>
            <a:ext cx="9168937" cy="3530866"/>
            <a:chOff x="-12977" y="0"/>
            <a:chExt cx="4829569" cy="1859819"/>
          </a:xfrm>
        </p:grpSpPr>
        <p:sp>
          <p:nvSpPr>
            <p:cNvPr id="273" name="Google Shape;273;p26"/>
            <p:cNvSpPr/>
            <p:nvPr/>
          </p:nvSpPr>
          <p:spPr>
            <a:xfrm>
              <a:off x="0" y="0"/>
              <a:ext cx="4816592" cy="1859819"/>
            </a:xfrm>
            <a:custGeom>
              <a:avLst/>
              <a:gdLst/>
              <a:ahLst/>
              <a:cxnLst/>
              <a:rect l="l" t="t" r="r" b="b"/>
              <a:pathLst>
                <a:path w="4816592" h="1859819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1859819"/>
                  </a:lnTo>
                  <a:lnTo>
                    <a:pt x="0" y="1859819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74" name="Google Shape;274;p26"/>
            <p:cNvSpPr txBox="1"/>
            <p:nvPr/>
          </p:nvSpPr>
          <p:spPr>
            <a:xfrm>
              <a:off x="-12977" y="22794"/>
              <a:ext cx="4816500" cy="91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uk" sz="3600" b="1">
                  <a:solidFill>
                    <a:schemeClr val="lt1"/>
                  </a:solidFill>
                  <a:latin typeface="Arsenal"/>
                  <a:ea typeface="Arsenal"/>
                  <a:cs typeface="Arsenal"/>
                  <a:sym typeface="Arsenal"/>
                </a:rPr>
                <a:t>Як автоматизувати управління</a:t>
              </a:r>
              <a:br>
                <a:rPr lang="uk" sz="3600" b="1">
                  <a:solidFill>
                    <a:schemeClr val="lt1"/>
                  </a:solidFill>
                  <a:latin typeface="Arsenal"/>
                  <a:ea typeface="Arsenal"/>
                  <a:cs typeface="Arsenal"/>
                  <a:sym typeface="Arsenal"/>
                </a:rPr>
              </a:br>
              <a:r>
                <a:rPr lang="uk" sz="3600" b="1">
                  <a:solidFill>
                    <a:schemeClr val="lt1"/>
                  </a:solidFill>
                  <a:latin typeface="Arsenal"/>
                  <a:ea typeface="Arsenal"/>
                  <a:cs typeface="Arsenal"/>
                  <a:sym typeface="Arsenal"/>
                </a:rPr>
                <a:t>дослідницькими даними: цифрові сервіси</a:t>
              </a:r>
              <a:endParaRPr sz="3600" i="0" u="none" strike="noStrike" cap="none">
                <a:solidFill>
                  <a:schemeClr val="lt1"/>
                </a:solidFill>
                <a:latin typeface="Arsenal"/>
                <a:ea typeface="Arsenal"/>
                <a:cs typeface="Arsenal"/>
                <a:sym typeface="Arsenal"/>
              </a:endParaRPr>
            </a:p>
          </p:txBody>
        </p:sp>
      </p:grpSp>
      <p:sp>
        <p:nvSpPr>
          <p:cNvPr id="275" name="Google Shape;275;p26"/>
          <p:cNvSpPr/>
          <p:nvPr/>
        </p:nvSpPr>
        <p:spPr>
          <a:xfrm>
            <a:off x="1231587" y="84938"/>
            <a:ext cx="896772" cy="896772"/>
          </a:xfrm>
          <a:custGeom>
            <a:avLst/>
            <a:gdLst/>
            <a:ahLst/>
            <a:cxnLst/>
            <a:rect l="l" t="t" r="r" b="b"/>
            <a:pathLst>
              <a:path w="1793543" h="1793543" extrusionOk="0">
                <a:moveTo>
                  <a:pt x="0" y="0"/>
                </a:moveTo>
                <a:lnTo>
                  <a:pt x="1793543" y="0"/>
                </a:lnTo>
                <a:lnTo>
                  <a:pt x="1793543" y="1793543"/>
                </a:lnTo>
                <a:lnTo>
                  <a:pt x="0" y="17935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276" name="Google Shape;276;p26"/>
          <p:cNvCxnSpPr/>
          <p:nvPr/>
        </p:nvCxnSpPr>
        <p:spPr>
          <a:xfrm>
            <a:off x="434854" y="3036500"/>
            <a:ext cx="1427100" cy="0"/>
          </a:xfrm>
          <a:prstGeom prst="straightConnector1">
            <a:avLst/>
          </a:prstGeom>
          <a:noFill/>
          <a:ln w="1333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7" name="Google Shape;277;p26"/>
          <p:cNvSpPr txBox="1"/>
          <p:nvPr/>
        </p:nvSpPr>
        <p:spPr>
          <a:xfrm>
            <a:off x="5658605" y="177677"/>
            <a:ext cx="3302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</a:t>
            </a:r>
            <a:r>
              <a:rPr lang="uk"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uk" sz="1800" b="1" i="0" u="none" strike="noStrike" cap="none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ІМЕНІ М. МАКСИМОВИЧА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6"/>
          <p:cNvSpPr txBox="1"/>
          <p:nvPr/>
        </p:nvSpPr>
        <p:spPr>
          <a:xfrm>
            <a:off x="747973" y="1444075"/>
            <a:ext cx="7648200" cy="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endParaRPr sz="200" i="0" u="none" strike="noStrike" cap="none">
              <a:solidFill>
                <a:srgbClr val="000000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79" name="Google Shape;279;p26"/>
          <p:cNvSpPr txBox="1"/>
          <p:nvPr/>
        </p:nvSpPr>
        <p:spPr>
          <a:xfrm>
            <a:off x="434851" y="3328263"/>
            <a:ext cx="4947900" cy="11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9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uk" sz="1900" b="1">
                <a:solidFill>
                  <a:srgbClr val="FFFFFF"/>
                </a:solidFill>
                <a:latin typeface="Arsenal"/>
                <a:ea typeface="Arsenal"/>
                <a:cs typeface="Arsenal"/>
                <a:sym typeface="Arsenal"/>
              </a:rPr>
              <a:t>Олександр ШЕВЧУК, провідний бібліограф Сектору науково-дослідної  роботи  Наукової бібліотеки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659" y="96488"/>
            <a:ext cx="873670" cy="873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5"/>
          <p:cNvSpPr txBox="1"/>
          <p:nvPr/>
        </p:nvSpPr>
        <p:spPr>
          <a:xfrm>
            <a:off x="3893550" y="534125"/>
            <a:ext cx="1356900" cy="9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Argos</a:t>
            </a:r>
            <a:endParaRPr sz="35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ctr" rtl="0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58" name="Google Shape;35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888" y="1297950"/>
            <a:ext cx="8933374" cy="280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6"/>
          <p:cNvSpPr txBox="1"/>
          <p:nvPr/>
        </p:nvSpPr>
        <p:spPr>
          <a:xfrm>
            <a:off x="247300" y="2057400"/>
            <a:ext cx="1900800" cy="14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uk" sz="19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Інструмент для пакетного перейменування файлів</a:t>
            </a:r>
            <a:endParaRPr sz="19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64" name="Google Shape;36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6325" y="832150"/>
            <a:ext cx="6757425" cy="326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6"/>
          <p:cNvSpPr txBox="1"/>
          <p:nvPr/>
        </p:nvSpPr>
        <p:spPr>
          <a:xfrm>
            <a:off x="2306325" y="42212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https://www.advancedrenamer.com/</a:t>
            </a:r>
            <a:endParaRPr sz="1100">
              <a:solidFill>
                <a:srgbClr val="0563C1"/>
              </a:solidFill>
            </a:endParaRPr>
          </a:p>
        </p:txBody>
      </p:sp>
      <p:sp>
        <p:nvSpPr>
          <p:cNvPr id="366" name="Google Shape;366;p36"/>
          <p:cNvSpPr txBox="1"/>
          <p:nvPr/>
        </p:nvSpPr>
        <p:spPr>
          <a:xfrm>
            <a:off x="197825" y="791300"/>
            <a:ext cx="2346000" cy="11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uk" sz="29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Advanced Renamer. </a:t>
            </a:r>
            <a:endParaRPr sz="29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/>
          <p:nvPr/>
        </p:nvSpPr>
        <p:spPr>
          <a:xfrm>
            <a:off x="569025" y="1571700"/>
            <a:ext cx="3240900" cy="25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Інструмент редагування метаданих у фото (EXIF, IPTC, XMP), пакетної обробки та геотегування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72" name="Google Shape;372;p37"/>
          <p:cNvSpPr txBox="1"/>
          <p:nvPr/>
        </p:nvSpPr>
        <p:spPr>
          <a:xfrm>
            <a:off x="494600" y="42645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https://github.com/jim-easterbrook/Photini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73" name="Google Shape;37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9825" y="617813"/>
            <a:ext cx="4888800" cy="3907875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7"/>
          <p:cNvSpPr txBox="1"/>
          <p:nvPr/>
        </p:nvSpPr>
        <p:spPr>
          <a:xfrm>
            <a:off x="615575" y="7416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Photini 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8"/>
          <p:cNvSpPr txBox="1"/>
          <p:nvPr/>
        </p:nvSpPr>
        <p:spPr>
          <a:xfrm>
            <a:off x="583575" y="42236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https://openrefine.org/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80" name="Google Shape;38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550" y="614013"/>
            <a:ext cx="832527" cy="828076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38"/>
          <p:cNvSpPr txBox="1"/>
          <p:nvPr/>
        </p:nvSpPr>
        <p:spPr>
          <a:xfrm>
            <a:off x="709450" y="761175"/>
            <a:ext cx="4079400" cy="7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OpenRefine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82" name="Google Shape;38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4200" y="1030100"/>
            <a:ext cx="1713350" cy="252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61300" y="1030088"/>
            <a:ext cx="1794925" cy="2624989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8"/>
          <p:cNvSpPr txBox="1"/>
          <p:nvPr/>
        </p:nvSpPr>
        <p:spPr>
          <a:xfrm>
            <a:off x="583575" y="1442100"/>
            <a:ext cx="4500900" cy="27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Інструмент для очищення, обробки та трансформації даних.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Допомагає виправляти помилки, стандартизувати форматування та інтегрувати дані з різних джерел.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20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85" name="Google Shape;385;p38"/>
          <p:cNvSpPr txBox="1"/>
          <p:nvPr/>
        </p:nvSpPr>
        <p:spPr>
          <a:xfrm>
            <a:off x="5134200" y="3768500"/>
            <a:ext cx="3722100" cy="455100"/>
          </a:xfrm>
          <a:prstGeom prst="rect">
            <a:avLst/>
          </a:prstGeom>
          <a:solidFill>
            <a:srgbClr val="CF9F2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>
                <a:latin typeface="Arsenal"/>
                <a:ea typeface="Arsenal"/>
                <a:cs typeface="Arsenal"/>
                <a:sym typeface="Arsenal"/>
              </a:rPr>
              <a:t>Деякі підтримувані формати</a:t>
            </a:r>
            <a:endParaRPr sz="1800"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600" y="563925"/>
            <a:ext cx="3380450" cy="391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7950" y="937250"/>
            <a:ext cx="4499276" cy="326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0"/>
          <p:cNvSpPr txBox="1"/>
          <p:nvPr/>
        </p:nvSpPr>
        <p:spPr>
          <a:xfrm>
            <a:off x="456675" y="1802100"/>
            <a:ext cx="3036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Для створення "Expression" (виразів) можна використовувати ШІ, наприклад ChatGPT 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97" name="Google Shape;39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9450" y="568075"/>
            <a:ext cx="4470875" cy="388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1"/>
          <p:cNvSpPr txBox="1">
            <a:spLocks noGrp="1"/>
          </p:cNvSpPr>
          <p:nvPr>
            <p:ph type="title"/>
          </p:nvPr>
        </p:nvSpPr>
        <p:spPr>
          <a:xfrm>
            <a:off x="2194950" y="663288"/>
            <a:ext cx="4754100" cy="7113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>
                <a:solidFill>
                  <a:srgbClr val="CF9F22"/>
                </a:solidFill>
              </a:rPr>
              <a:t>Чутливі та конфіденційні дані</a:t>
            </a:r>
            <a:endParaRPr sz="2800">
              <a:solidFill>
                <a:srgbClr val="CF9F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CF9F22"/>
              </a:solidFill>
            </a:endParaRPr>
          </a:p>
        </p:txBody>
      </p:sp>
      <p:sp>
        <p:nvSpPr>
          <p:cNvPr id="403" name="Google Shape;403;p41"/>
          <p:cNvSpPr txBox="1"/>
          <p:nvPr/>
        </p:nvSpPr>
        <p:spPr>
          <a:xfrm>
            <a:off x="852000" y="1802100"/>
            <a:ext cx="77961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Чутливі та конфіденційні дані містять особисту інформацію, фінансові дані, медичні записи, інформацію про безпеку та інші дані, що потребують захисту, а також дані, які можуть призвести до прямої або непрямої ідентифікації осіб.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00" y="572250"/>
            <a:ext cx="1331475" cy="1331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2"/>
          <p:cNvSpPr txBox="1"/>
          <p:nvPr/>
        </p:nvSpPr>
        <p:spPr>
          <a:xfrm>
            <a:off x="1896300" y="572250"/>
            <a:ext cx="5351400" cy="1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9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Amnesia Anonymization Tool</a:t>
            </a:r>
            <a:endParaRPr sz="29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10" name="Google Shape;410;p42"/>
          <p:cNvSpPr txBox="1"/>
          <p:nvPr/>
        </p:nvSpPr>
        <p:spPr>
          <a:xfrm>
            <a:off x="514375" y="1795975"/>
            <a:ext cx="3170100" cy="17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uk" sz="18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Гнучкий інструмент анонімізації даних </a:t>
            </a:r>
            <a:br>
              <a:rPr lang="uk" sz="18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</a:br>
            <a:r>
              <a:rPr lang="uk" sz="18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зі зручним користувацьким інтерфейсом.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Хоча іноді виникають проблеми із серверами</a:t>
            </a:r>
            <a:endParaRPr sz="1800" i="1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11" name="Google Shape;411;p42"/>
          <p:cNvSpPr txBox="1"/>
          <p:nvPr/>
        </p:nvSpPr>
        <p:spPr>
          <a:xfrm>
            <a:off x="514375" y="425327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https://amnesia.openaire.eu/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12" name="Google Shape;412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4075" y="1386951"/>
            <a:ext cx="5909926" cy="274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9125" y="520900"/>
            <a:ext cx="7012999" cy="400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Google Shape;42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950" y="533976"/>
            <a:ext cx="864650" cy="864675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44"/>
          <p:cNvSpPr txBox="1"/>
          <p:nvPr/>
        </p:nvSpPr>
        <p:spPr>
          <a:xfrm>
            <a:off x="1035600" y="652225"/>
            <a:ext cx="51792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ARX Data Anonymization Tool	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24" name="Google Shape;42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4125" y="1248425"/>
            <a:ext cx="1057756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7925" y="1248413"/>
            <a:ext cx="2886075" cy="21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44"/>
          <p:cNvSpPr txBox="1"/>
          <p:nvPr/>
        </p:nvSpPr>
        <p:spPr>
          <a:xfrm>
            <a:off x="4572000" y="3619975"/>
            <a:ext cx="178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Оригінальні дані</a:t>
            </a:r>
            <a:endParaRPr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27" name="Google Shape;427;p44"/>
          <p:cNvSpPr txBox="1"/>
          <p:nvPr/>
        </p:nvSpPr>
        <p:spPr>
          <a:xfrm>
            <a:off x="7089775" y="3561725"/>
            <a:ext cx="1824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Користувацькі рівні анонімізації</a:t>
            </a:r>
            <a:endParaRPr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28" name="Google Shape;428;p44"/>
          <p:cNvSpPr txBox="1"/>
          <p:nvPr/>
        </p:nvSpPr>
        <p:spPr>
          <a:xfrm>
            <a:off x="1069232" y="1365157"/>
            <a:ext cx="34833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200" dirty="0">
                <a:latin typeface="Arsenal"/>
                <a:ea typeface="Arsenal"/>
                <a:cs typeface="Arsenal"/>
                <a:sym typeface="Arsenal"/>
              </a:rPr>
              <a:t>Комплексне програмне забезпечення з відкритим кодом для анонімізації конфіденційних особистих даних.</a:t>
            </a:r>
            <a:endParaRPr sz="2200" dirty="0"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29" name="Google Shape;429;p44"/>
          <p:cNvSpPr txBox="1"/>
          <p:nvPr/>
        </p:nvSpPr>
        <p:spPr>
          <a:xfrm>
            <a:off x="534125" y="4188750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https://arx.deidentifier.org/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/>
        </p:nvSpPr>
        <p:spPr>
          <a:xfrm>
            <a:off x="1717075" y="650125"/>
            <a:ext cx="642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Управління дослідницькими даними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504525" y="4104925"/>
            <a:ext cx="741379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 dirty="0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https://mon.gov.ua/static-objects/mon/sites/1/nauka/2024/12/31/metod-rekomendatsiyi-shchodo-upravlinnya-naukovymy-danymy-31-12-2024.</a:t>
            </a:r>
            <a:r>
              <a:rPr lang="uk" sz="1100" u="sng" dirty="0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pdf</a:t>
            </a:r>
            <a:endParaRPr sz="1100" dirty="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287" name="Google Shape;287;p27"/>
          <p:cNvSpPr txBox="1"/>
          <p:nvPr/>
        </p:nvSpPr>
        <p:spPr>
          <a:xfrm>
            <a:off x="558175" y="1386325"/>
            <a:ext cx="8744100" cy="2369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Планування управління науковими даними.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Шаблон плану управління даними.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Організація даних.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Рекомендації щодо збереження та повторного використання даних.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Доступ до наукових даних.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000" dirty="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Захист персональних даних.</a:t>
            </a:r>
            <a:endParaRPr sz="2000" dirty="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highlight>
                <a:srgbClr val="FFFF00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288" name="Google Shape;288;p27"/>
          <p:cNvPicPr preferRelativeResize="0"/>
          <p:nvPr/>
        </p:nvPicPr>
        <p:blipFill>
          <a:blip r:embed="rId4">
            <a:alphaModFix amt="34000"/>
          </a:blip>
          <a:stretch>
            <a:fillRect/>
          </a:stretch>
        </p:blipFill>
        <p:spPr>
          <a:xfrm>
            <a:off x="-416475" y="2878775"/>
            <a:ext cx="4025800" cy="201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350" y="1026700"/>
            <a:ext cx="8959225" cy="334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6"/>
          <p:cNvSpPr txBox="1"/>
          <p:nvPr/>
        </p:nvSpPr>
        <p:spPr>
          <a:xfrm>
            <a:off x="1078100" y="672650"/>
            <a:ext cx="77466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Умови отримання доступу 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до обмежених даних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40" name="Google Shape;440;p46"/>
          <p:cNvSpPr txBox="1"/>
          <p:nvPr/>
        </p:nvSpPr>
        <p:spPr>
          <a:xfrm>
            <a:off x="1078100" y="1968400"/>
            <a:ext cx="5966100" cy="16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senal"/>
              <a:buChar char="●"/>
            </a:pPr>
            <a:r>
              <a:rPr lang="uk" sz="18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Заповнення форми та запит надходить до власника даних.</a:t>
            </a:r>
            <a:endParaRPr sz="18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senal"/>
              <a:buChar char="●"/>
            </a:pPr>
            <a:r>
              <a:rPr lang="uk" sz="18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Заповнення форми та запит надходить до репозитарію (зазвичай у предметних репозитаріях).</a:t>
            </a:r>
            <a:endParaRPr sz="18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senal"/>
              <a:buChar char="●"/>
            </a:pPr>
            <a:r>
              <a:rPr lang="uk" sz="18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Авторизація через спеціальні (інституційні) облікові записи.</a:t>
            </a:r>
            <a:endParaRPr sz="18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9325" y="510075"/>
            <a:ext cx="6081150" cy="4010325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47"/>
          <p:cNvSpPr txBox="1"/>
          <p:nvPr/>
        </p:nvSpPr>
        <p:spPr>
          <a:xfrm>
            <a:off x="59350" y="652850"/>
            <a:ext cx="173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Zenodo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8"/>
          <p:cNvSpPr txBox="1"/>
          <p:nvPr/>
        </p:nvSpPr>
        <p:spPr>
          <a:xfrm>
            <a:off x="731950" y="672600"/>
            <a:ext cx="8082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Автоматизовані інструменти для перевірки FAIR</a:t>
            </a:r>
            <a:endParaRPr sz="2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52" name="Google Shape;452;p48"/>
          <p:cNvSpPr txBox="1"/>
          <p:nvPr/>
        </p:nvSpPr>
        <p:spPr>
          <a:xfrm>
            <a:off x="514325" y="425327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https://fairassist.org/#!/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453" name="Google Shape;453;p48"/>
          <p:cNvSpPr txBox="1"/>
          <p:nvPr/>
        </p:nvSpPr>
        <p:spPr>
          <a:xfrm>
            <a:off x="554250" y="1562850"/>
            <a:ext cx="35028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>
                <a:latin typeface="Arsenal"/>
                <a:ea typeface="Arsenal"/>
                <a:cs typeface="Arsenal"/>
                <a:sym typeface="Arsenal"/>
              </a:rPr>
              <a:t>Інструменти оцінюють кожен показник принципів FAIR, використовуючи унікальний ідентифікатор або посилання на сторінку з набором даних для перевірки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54" name="Google Shape;454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3725" y="1453337"/>
            <a:ext cx="4391775" cy="243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9"/>
          <p:cNvSpPr txBox="1">
            <a:spLocks noGrp="1"/>
          </p:cNvSpPr>
          <p:nvPr>
            <p:ph type="title"/>
          </p:nvPr>
        </p:nvSpPr>
        <p:spPr>
          <a:xfrm>
            <a:off x="534150" y="1343263"/>
            <a:ext cx="4754100" cy="7113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800">
                <a:solidFill>
                  <a:srgbClr val="CF9F22"/>
                </a:solidFill>
              </a:rPr>
              <a:t>FAIR-Checker </a:t>
            </a:r>
            <a:endParaRPr sz="2800">
              <a:solidFill>
                <a:srgbClr val="CF9F2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CF9F22"/>
              </a:solidFill>
            </a:endParaRPr>
          </a:p>
        </p:txBody>
      </p:sp>
      <p:sp>
        <p:nvSpPr>
          <p:cNvPr id="460" name="Google Shape;460;p49"/>
          <p:cNvSpPr txBox="1">
            <a:spLocks noGrp="1"/>
          </p:cNvSpPr>
          <p:nvPr>
            <p:ph type="subTitle" idx="1"/>
          </p:nvPr>
        </p:nvSpPr>
        <p:spPr>
          <a:xfrm>
            <a:off x="534150" y="4320650"/>
            <a:ext cx="3777900" cy="3075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100" u="sng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https://fair-checker.france-bioinformatique.fr/</a:t>
            </a:r>
            <a:endParaRPr sz="1100">
              <a:solidFill>
                <a:srgbClr val="0563C1"/>
              </a:solidFill>
            </a:endParaRPr>
          </a:p>
        </p:txBody>
      </p:sp>
      <p:pic>
        <p:nvPicPr>
          <p:cNvPr id="461" name="Google Shape;461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4450" y="587087"/>
            <a:ext cx="4727051" cy="3969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50"/>
          <p:cNvSpPr txBox="1">
            <a:spLocks noGrp="1"/>
          </p:cNvSpPr>
          <p:nvPr>
            <p:ph type="title"/>
          </p:nvPr>
        </p:nvSpPr>
        <p:spPr>
          <a:xfrm>
            <a:off x="484700" y="697325"/>
            <a:ext cx="1188600" cy="7113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800">
                <a:solidFill>
                  <a:srgbClr val="CF9F22"/>
                </a:solidFill>
              </a:rPr>
              <a:t>F-UJI</a:t>
            </a:r>
            <a:endParaRPr sz="2800">
              <a:solidFill>
                <a:srgbClr val="CF9F2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rgbClr val="CF9F22"/>
              </a:solidFill>
            </a:endParaRPr>
          </a:p>
        </p:txBody>
      </p:sp>
      <p:sp>
        <p:nvSpPr>
          <p:cNvPr id="467" name="Google Shape;467;p50"/>
          <p:cNvSpPr txBox="1">
            <a:spLocks noGrp="1"/>
          </p:cNvSpPr>
          <p:nvPr>
            <p:ph type="subTitle" idx="1"/>
          </p:nvPr>
        </p:nvSpPr>
        <p:spPr>
          <a:xfrm>
            <a:off x="582150" y="4301025"/>
            <a:ext cx="2004300" cy="3594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100" u="sng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https://www.f-uji.net/index.php</a:t>
            </a:r>
            <a:endParaRPr sz="1100">
              <a:solidFill>
                <a:srgbClr val="0563C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97A7"/>
              </a:solidFill>
            </a:endParaRPr>
          </a:p>
        </p:txBody>
      </p:sp>
      <p:pic>
        <p:nvPicPr>
          <p:cNvPr id="468" name="Google Shape;46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0770" y="697325"/>
            <a:ext cx="6829381" cy="3490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325" y="1451775"/>
            <a:ext cx="8515351" cy="2651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52"/>
          <p:cNvSpPr txBox="1">
            <a:spLocks noGrp="1"/>
          </p:cNvSpPr>
          <p:nvPr>
            <p:ph type="title"/>
          </p:nvPr>
        </p:nvSpPr>
        <p:spPr>
          <a:xfrm>
            <a:off x="1143900" y="683050"/>
            <a:ext cx="6856200" cy="10908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>
                <a:solidFill>
                  <a:srgbClr val="CF9F22"/>
                </a:solidFill>
              </a:rPr>
              <a:t>Проблеми та обмеження автоматизованих інструментів</a:t>
            </a:r>
            <a:endParaRPr sz="2800">
              <a:solidFill>
                <a:srgbClr val="CF9F22"/>
              </a:solidFill>
            </a:endParaRPr>
          </a:p>
        </p:txBody>
      </p:sp>
      <p:sp>
        <p:nvSpPr>
          <p:cNvPr id="479" name="Google Shape;479;p52"/>
          <p:cNvSpPr txBox="1"/>
          <p:nvPr/>
        </p:nvSpPr>
        <p:spPr>
          <a:xfrm>
            <a:off x="781425" y="1961775"/>
            <a:ext cx="51153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senal"/>
              <a:buChar char="●"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Різні стандарти метаданих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senal"/>
              <a:buChar char="●"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Неточні показники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senal"/>
              <a:buChar char="●"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Потреба в додаткових перевірках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senal"/>
              <a:buChar char="●"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Обмежена підтримка форматів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Arsenal"/>
              <a:buChar char="●"/>
            </a:pPr>
            <a:r>
              <a:rPr lang="uk" sz="2200">
                <a:latin typeface="Arsenal"/>
                <a:ea typeface="Arsenal"/>
                <a:cs typeface="Arsenal"/>
                <a:sym typeface="Arsenal"/>
              </a:rPr>
              <a:t>Невідповідність між інструментами</a:t>
            </a:r>
            <a:endParaRPr sz="2200"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53"/>
          <p:cNvSpPr txBox="1">
            <a:spLocks noGrp="1"/>
          </p:cNvSpPr>
          <p:nvPr>
            <p:ph type="title"/>
          </p:nvPr>
        </p:nvSpPr>
        <p:spPr>
          <a:xfrm>
            <a:off x="753150" y="643500"/>
            <a:ext cx="7637700" cy="7113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800">
                <a:solidFill>
                  <a:srgbClr val="CF9F22"/>
                </a:solidFill>
              </a:rPr>
              <a:t>Вибір програмного забезпечення </a:t>
            </a:r>
            <a:endParaRPr sz="2800">
              <a:solidFill>
                <a:srgbClr val="CF9F22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800">
                <a:solidFill>
                  <a:srgbClr val="CF9F22"/>
                </a:solidFill>
              </a:rPr>
              <a:t>з відкритим кодом </a:t>
            </a:r>
            <a:endParaRPr sz="2800">
              <a:solidFill>
                <a:srgbClr val="CF9F22"/>
              </a:solidFill>
            </a:endParaRPr>
          </a:p>
        </p:txBody>
      </p:sp>
      <p:sp>
        <p:nvSpPr>
          <p:cNvPr id="485" name="Google Shape;485;p53"/>
          <p:cNvSpPr txBox="1"/>
          <p:nvPr/>
        </p:nvSpPr>
        <p:spPr>
          <a:xfrm>
            <a:off x="494550" y="1959525"/>
            <a:ext cx="43539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Функціональність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Інтеграція з іншими системами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Безпека та конфіденційність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Ліцензія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Зручність використання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86" name="Google Shape;48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6678" y="1483375"/>
            <a:ext cx="2045574" cy="2683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54"/>
          <p:cNvSpPr txBox="1">
            <a:spLocks noGrp="1"/>
          </p:cNvSpPr>
          <p:nvPr>
            <p:ph type="title"/>
          </p:nvPr>
        </p:nvSpPr>
        <p:spPr>
          <a:xfrm>
            <a:off x="783075" y="2245775"/>
            <a:ext cx="3661500" cy="12888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uk" sz="2200" b="0"/>
              <a:t>UI (user interface)</a:t>
            </a:r>
            <a:endParaRPr sz="2200" b="0"/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uk" sz="2200" b="0"/>
              <a:t>Graphical interface</a:t>
            </a:r>
            <a:endParaRPr sz="2200" b="0"/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uk" sz="2200" b="0"/>
              <a:t>GUI (graphical user interface)</a:t>
            </a:r>
            <a:endParaRPr sz="2200"/>
          </a:p>
        </p:txBody>
      </p:sp>
      <p:pic>
        <p:nvPicPr>
          <p:cNvPr id="492" name="Google Shape;49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6547" y="972813"/>
            <a:ext cx="4679926" cy="3475175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54"/>
          <p:cNvSpPr txBox="1"/>
          <p:nvPr/>
        </p:nvSpPr>
        <p:spPr>
          <a:xfrm>
            <a:off x="783075" y="755075"/>
            <a:ext cx="2799300" cy="7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Користувацький інтерфейс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3" name="Google Shape;293;p28"/>
          <p:cNvCxnSpPr/>
          <p:nvPr/>
        </p:nvCxnSpPr>
        <p:spPr>
          <a:xfrm>
            <a:off x="572088" y="4675281"/>
            <a:ext cx="8057400" cy="0"/>
          </a:xfrm>
          <a:prstGeom prst="straightConnector1">
            <a:avLst/>
          </a:prstGeom>
          <a:noFill/>
          <a:ln w="104775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94" name="Google Shape;294;p28"/>
          <p:cNvGrpSpPr/>
          <p:nvPr/>
        </p:nvGrpSpPr>
        <p:grpSpPr>
          <a:xfrm>
            <a:off x="1144362" y="-72324"/>
            <a:ext cx="7999757" cy="592458"/>
            <a:chOff x="0" y="-38100"/>
            <a:chExt cx="4515300" cy="312083"/>
          </a:xfrm>
        </p:grpSpPr>
        <p:sp>
          <p:nvSpPr>
            <p:cNvPr id="295" name="Google Shape;295;p28"/>
            <p:cNvSpPr/>
            <p:nvPr/>
          </p:nvSpPr>
          <p:spPr>
            <a:xfrm>
              <a:off x="0" y="0"/>
              <a:ext cx="4515160" cy="273983"/>
            </a:xfrm>
            <a:custGeom>
              <a:avLst/>
              <a:gdLst/>
              <a:ahLst/>
              <a:cxnLst/>
              <a:rect l="l" t="t" r="r" b="b"/>
              <a:pathLst>
                <a:path w="4515160" h="273983" extrusionOk="0">
                  <a:moveTo>
                    <a:pt x="0" y="0"/>
                  </a:moveTo>
                  <a:lnTo>
                    <a:pt x="4515160" y="0"/>
                  </a:lnTo>
                  <a:lnTo>
                    <a:pt x="4515160" y="273983"/>
                  </a:lnTo>
                  <a:lnTo>
                    <a:pt x="0" y="273983"/>
                  </a:lnTo>
                  <a:close/>
                </a:path>
              </a:pathLst>
            </a:custGeom>
            <a:solidFill>
              <a:srgbClr val="CF9F22"/>
            </a:solidFill>
            <a:ln>
              <a:noFill/>
            </a:ln>
          </p:spPr>
        </p:sp>
        <p:sp>
          <p:nvSpPr>
            <p:cNvPr id="296" name="Google Shape;296;p28"/>
            <p:cNvSpPr txBox="1"/>
            <p:nvPr/>
          </p:nvSpPr>
          <p:spPr>
            <a:xfrm>
              <a:off x="0" y="-38100"/>
              <a:ext cx="4515300" cy="31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7" name="Google Shape;297;p28"/>
          <p:cNvSpPr/>
          <p:nvPr/>
        </p:nvSpPr>
        <p:spPr>
          <a:xfrm>
            <a:off x="572113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298" name="Google Shape;29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13" y="0"/>
            <a:ext cx="572250" cy="57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28"/>
          <p:cNvSpPr txBox="1"/>
          <p:nvPr/>
        </p:nvSpPr>
        <p:spPr>
          <a:xfrm>
            <a:off x="439725" y="724363"/>
            <a:ext cx="6515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План управління даними (DMP) </a:t>
            </a:r>
            <a:endParaRPr sz="2600" b="1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00" name="Google Shape;300;p28"/>
          <p:cNvSpPr txBox="1"/>
          <p:nvPr/>
        </p:nvSpPr>
        <p:spPr>
          <a:xfrm>
            <a:off x="513775" y="1269650"/>
            <a:ext cx="5205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документ для дослідницького проєкту </a:t>
            </a:r>
            <a:endParaRPr sz="2000"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01" name="Google Shape;30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6200" y="647025"/>
            <a:ext cx="2313300" cy="38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8"/>
          <p:cNvSpPr txBox="1"/>
          <p:nvPr/>
        </p:nvSpPr>
        <p:spPr>
          <a:xfrm>
            <a:off x="572125" y="1803175"/>
            <a:ext cx="5598600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Містить: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алгоритм створення даних,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політики даних, 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правила доступу та володіння,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методи управління, 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опис засобів та обладнання для управління,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senal"/>
              <a:buChar char="-"/>
            </a:pPr>
            <a:r>
              <a:rPr lang="uk" sz="2000" dirty="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зони відповідальності та відповідальних осіб.</a:t>
            </a:r>
            <a:endParaRPr sz="2000" dirty="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5"/>
          <p:cNvSpPr txBox="1">
            <a:spLocks noGrp="1"/>
          </p:cNvSpPr>
          <p:nvPr>
            <p:ph type="title"/>
          </p:nvPr>
        </p:nvSpPr>
        <p:spPr>
          <a:xfrm>
            <a:off x="1678250" y="584175"/>
            <a:ext cx="6341400" cy="7113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800">
                <a:solidFill>
                  <a:srgbClr val="CF9F22"/>
                </a:solidFill>
              </a:rPr>
              <a:t>Документація та технічні вимоги</a:t>
            </a:r>
            <a:endParaRPr sz="2800">
              <a:solidFill>
                <a:srgbClr val="CF9F22"/>
              </a:solidFill>
            </a:endParaRPr>
          </a:p>
        </p:txBody>
      </p:sp>
      <p:pic>
        <p:nvPicPr>
          <p:cNvPr id="499" name="Google Shape;49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9250" y="1295475"/>
            <a:ext cx="5630924" cy="322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062" y="1302550"/>
            <a:ext cx="1779363" cy="320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6"/>
          <p:cNvSpPr txBox="1">
            <a:spLocks noGrp="1"/>
          </p:cNvSpPr>
          <p:nvPr>
            <p:ph type="title"/>
          </p:nvPr>
        </p:nvSpPr>
        <p:spPr>
          <a:xfrm>
            <a:off x="504450" y="684375"/>
            <a:ext cx="2840400" cy="14865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>
                <a:solidFill>
                  <a:srgbClr val="CF9F22"/>
                </a:solidFill>
              </a:rPr>
              <a:t>Перевірка розробника </a:t>
            </a:r>
            <a:endParaRPr sz="2800">
              <a:solidFill>
                <a:srgbClr val="CF9F22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>
                <a:solidFill>
                  <a:srgbClr val="CF9F22"/>
                </a:solidFill>
              </a:rPr>
              <a:t>і походження </a:t>
            </a:r>
            <a:endParaRPr sz="2800">
              <a:solidFill>
                <a:srgbClr val="CF9F22"/>
              </a:solidFill>
            </a:endParaRPr>
          </a:p>
        </p:txBody>
      </p:sp>
      <p:pic>
        <p:nvPicPr>
          <p:cNvPr id="506" name="Google Shape;5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6025" y="684375"/>
            <a:ext cx="4411450" cy="377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175" y="2359575"/>
            <a:ext cx="2971800" cy="199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57"/>
          <p:cNvSpPr txBox="1"/>
          <p:nvPr/>
        </p:nvSpPr>
        <p:spPr>
          <a:xfrm>
            <a:off x="832512" y="985288"/>
            <a:ext cx="6389400" cy="27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Служба інформаційного моніторингу</a:t>
            </a: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Наукова бібліотека імені М. Максимовича</a:t>
            </a: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Володимирська, 58, к. 42</a:t>
            </a: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lang="uk" sz="1800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                                                                  </a:t>
            </a: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Тел. (044)239-33-30</a:t>
            </a:r>
            <a:endParaRPr sz="1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endParaRPr sz="1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513" name="Google Shape;513;p57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514" name="Google Shape;514;p57"/>
          <p:cNvCxnSpPr/>
          <p:nvPr/>
        </p:nvCxnSpPr>
        <p:spPr>
          <a:xfrm>
            <a:off x="514350" y="4629150"/>
            <a:ext cx="8115300" cy="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5" name="Google Shape;515;p57"/>
          <p:cNvSpPr txBox="1"/>
          <p:nvPr/>
        </p:nvSpPr>
        <p:spPr>
          <a:xfrm>
            <a:off x="832513" y="2937713"/>
            <a:ext cx="3394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45725" rIns="45725" bIns="457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sim.library@knu.ua</a:t>
            </a:r>
            <a:endParaRPr sz="1800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8"/>
          <p:cNvSpPr txBox="1">
            <a:spLocks noGrp="1"/>
          </p:cNvSpPr>
          <p:nvPr>
            <p:ph type="subTitle" idx="1"/>
          </p:nvPr>
        </p:nvSpPr>
        <p:spPr>
          <a:xfrm>
            <a:off x="684150" y="1019250"/>
            <a:ext cx="4184700" cy="3583500"/>
          </a:xfrm>
          <a:prstGeom prst="rect">
            <a:avLst/>
          </a:prstGeom>
        </p:spPr>
        <p:txBody>
          <a:bodyPr spcFirstLastPara="1" wrap="square" lIns="45725" tIns="45725" rIns="45725" bIns="457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uk" sz="2200">
                <a:solidFill>
                  <a:schemeClr val="dk1"/>
                </a:solidFill>
              </a:rPr>
              <a:t>Як створити ком'юніті бібліотеки у предметному репозитарії?</a:t>
            </a:r>
            <a:endParaRPr sz="2200">
              <a:solidFill>
                <a:schemeClr val="dk1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uk" sz="2200">
                <a:solidFill>
                  <a:schemeClr val="dk1"/>
                </a:solidFill>
              </a:rPr>
              <a:t>Роль бібліотеки в автоматизації управління дослідницькими даними</a:t>
            </a:r>
            <a:endParaRPr sz="2200">
              <a:solidFill>
                <a:schemeClr val="dk1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uk" sz="2200">
                <a:solidFill>
                  <a:schemeClr val="dk1"/>
                </a:solidFill>
              </a:rPr>
              <a:t>Принципи FAIR, як можливо їх перевірити при публікації роботи в репозитарії</a:t>
            </a:r>
            <a:endParaRPr sz="2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</a:endParaRPr>
          </a:p>
        </p:txBody>
      </p:sp>
      <p:sp>
        <p:nvSpPr>
          <p:cNvPr id="521" name="Google Shape;521;p58"/>
          <p:cNvSpPr txBox="1"/>
          <p:nvPr/>
        </p:nvSpPr>
        <p:spPr>
          <a:xfrm>
            <a:off x="7617975" y="841200"/>
            <a:ext cx="1435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6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Q</a:t>
            </a:r>
            <a:r>
              <a:rPr lang="uk" sz="2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&amp;</a:t>
            </a:r>
            <a:r>
              <a:rPr lang="uk" sz="26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</a:t>
            </a:r>
            <a:endParaRPr sz="2600" b="1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22" name="Google Shape;522;p58"/>
          <p:cNvSpPr txBox="1"/>
          <p:nvPr/>
        </p:nvSpPr>
        <p:spPr>
          <a:xfrm>
            <a:off x="1137500" y="4095025"/>
            <a:ext cx="3000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https://fairassist.org/#!/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97A7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9"/>
          <p:cNvSpPr txBox="1"/>
          <p:nvPr/>
        </p:nvSpPr>
        <p:spPr>
          <a:xfrm>
            <a:off x="2139702" y="1667789"/>
            <a:ext cx="4864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lang="uk" sz="46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Дякую за увагу!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59"/>
          <p:cNvSpPr/>
          <p:nvPr/>
        </p:nvSpPr>
        <p:spPr>
          <a:xfrm>
            <a:off x="0" y="0"/>
            <a:ext cx="572251" cy="572251"/>
          </a:xfrm>
          <a:custGeom>
            <a:avLst/>
            <a:gdLst/>
            <a:ahLst/>
            <a:cxnLst/>
            <a:rect l="l" t="t" r="r" b="b"/>
            <a:pathLst>
              <a:path w="1144501" h="1144501" extrusionOk="0">
                <a:moveTo>
                  <a:pt x="0" y="0"/>
                </a:moveTo>
                <a:lnTo>
                  <a:pt x="1144501" y="0"/>
                </a:lnTo>
                <a:lnTo>
                  <a:pt x="1144501" y="1144501"/>
                </a:lnTo>
                <a:lnTo>
                  <a:pt x="0" y="114450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cxnSp>
        <p:nvCxnSpPr>
          <p:cNvPr id="529" name="Google Shape;529;p59"/>
          <p:cNvCxnSpPr/>
          <p:nvPr/>
        </p:nvCxnSpPr>
        <p:spPr>
          <a:xfrm>
            <a:off x="514350" y="4629150"/>
            <a:ext cx="8115300" cy="0"/>
          </a:xfrm>
          <a:prstGeom prst="straightConnector1">
            <a:avLst/>
          </a:prstGeom>
          <a:noFill/>
          <a:ln w="133350" cap="flat" cmpd="sng">
            <a:solidFill>
              <a:srgbClr val="CF9F2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9"/>
          <p:cNvSpPr txBox="1"/>
          <p:nvPr/>
        </p:nvSpPr>
        <p:spPr>
          <a:xfrm>
            <a:off x="1440550" y="633050"/>
            <a:ext cx="6948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Принципи FAIR в управлінні даними</a:t>
            </a:r>
            <a:endParaRPr sz="2600" b="1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08" name="Google Shape;308;p29"/>
          <p:cNvSpPr txBox="1"/>
          <p:nvPr/>
        </p:nvSpPr>
        <p:spPr>
          <a:xfrm>
            <a:off x="591200" y="1730650"/>
            <a:ext cx="39021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Шаблони планів управління дослідницькими даними часто включають складові, які можуть забезпечити відповідність набору даних принципам FAIR у майбутньому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09" name="Google Shape;3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146550"/>
            <a:ext cx="3006425" cy="2800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8677" y="1752575"/>
            <a:ext cx="2755323" cy="28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9"/>
          <p:cNvSpPr txBox="1"/>
          <p:nvPr/>
        </p:nvSpPr>
        <p:spPr>
          <a:xfrm>
            <a:off x="470839" y="4262134"/>
            <a:ext cx="2046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 dirty="0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https://dmponline.dcc.ac.uk/</a:t>
            </a:r>
            <a:endParaRPr sz="1100" dirty="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0"/>
          <p:cNvSpPr txBox="1"/>
          <p:nvPr/>
        </p:nvSpPr>
        <p:spPr>
          <a:xfrm>
            <a:off x="484725" y="1296075"/>
            <a:ext cx="2201700" cy="28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uk" sz="21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Платформа </a:t>
            </a:r>
            <a:br>
              <a:rPr lang="uk" sz="21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</a:br>
            <a:r>
              <a:rPr lang="uk" sz="2100">
                <a:solidFill>
                  <a:schemeClr val="dk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</a:rPr>
              <a:t>для пошуку, зберігання та обміну метаданими, політиками й інструментами, які підтримують принципи FAIR </a:t>
            </a:r>
            <a:endParaRPr sz="2100">
              <a:solidFill>
                <a:schemeClr val="dk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7" name="Google Shape;317;p30"/>
          <p:cNvSpPr txBox="1"/>
          <p:nvPr/>
        </p:nvSpPr>
        <p:spPr>
          <a:xfrm>
            <a:off x="484725" y="723375"/>
            <a:ext cx="2247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FAIRsharing</a:t>
            </a:r>
            <a:endParaRPr sz="7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18" name="Google Shape;318;p30"/>
          <p:cNvSpPr txBox="1"/>
          <p:nvPr/>
        </p:nvSpPr>
        <p:spPr>
          <a:xfrm>
            <a:off x="484725" y="4269525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https://fairsharing.org/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19" name="Google Shape;31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6462" y="765900"/>
            <a:ext cx="1989400" cy="3266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0000" y="765888"/>
            <a:ext cx="1965012" cy="3212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69128" y="765900"/>
            <a:ext cx="2304321" cy="326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850" y="940875"/>
            <a:ext cx="4225251" cy="32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2650" y="940875"/>
            <a:ext cx="4665542" cy="326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2"/>
          <p:cNvSpPr txBox="1"/>
          <p:nvPr/>
        </p:nvSpPr>
        <p:spPr>
          <a:xfrm>
            <a:off x="674850" y="623100"/>
            <a:ext cx="77943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Рекомендації щодо цілісності даних дослідження (GRDI)</a:t>
            </a:r>
            <a:endParaRPr sz="28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33" name="Google Shape;333;p32"/>
          <p:cNvSpPr txBox="1"/>
          <p:nvPr/>
        </p:nvSpPr>
        <p:spPr>
          <a:xfrm>
            <a:off x="852325" y="1729925"/>
            <a:ext cx="6993300" cy="20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Точність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Повнота 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Відтворюваність 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Зрозумілість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Інтерпретованість 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457200" lvl="0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senal"/>
              <a:buChar char="●"/>
            </a:pPr>
            <a:r>
              <a:rPr lang="uk" sz="2200">
                <a:solidFill>
                  <a:schemeClr val="dk1"/>
                </a:solidFill>
                <a:latin typeface="Arsenal"/>
                <a:ea typeface="Arsenal"/>
                <a:cs typeface="Arsenal"/>
                <a:sym typeface="Arsenal"/>
              </a:rPr>
              <a:t>Переносимість </a:t>
            </a:r>
            <a:endParaRPr sz="2200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34" name="Google Shape;334;p32"/>
          <p:cNvSpPr txBox="1"/>
          <p:nvPr/>
        </p:nvSpPr>
        <p:spPr>
          <a:xfrm>
            <a:off x="490950" y="4103875"/>
            <a:ext cx="8162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https://library.knu.ua/en/helpful-resources-and-advice/guidelines-for-research-data-integrity-grdi-miller-gregor-spiegel-elmar-2025.html#pll_switcher</a:t>
            </a:r>
            <a:endParaRPr sz="1100">
              <a:solidFill>
                <a:srgbClr val="0563C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563C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3"/>
          <p:cNvSpPr txBox="1"/>
          <p:nvPr/>
        </p:nvSpPr>
        <p:spPr>
          <a:xfrm>
            <a:off x="1661750" y="588950"/>
            <a:ext cx="560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DMP інструменти</a:t>
            </a:r>
            <a:endParaRPr sz="2800" b="1">
              <a:solidFill>
                <a:schemeClr val="dk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340" name="Google Shape;34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75" y="2055975"/>
            <a:ext cx="3111674" cy="738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6125" y="1728749"/>
            <a:ext cx="2311550" cy="13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1697" y="2156325"/>
            <a:ext cx="2769253" cy="11393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3"/>
          <p:cNvSpPr txBox="1"/>
          <p:nvPr/>
        </p:nvSpPr>
        <p:spPr>
          <a:xfrm>
            <a:off x="582163" y="3489450"/>
            <a:ext cx="2046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https://dmponline.dcc.ac.uk/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44" name="Google Shape;344;p33"/>
          <p:cNvSpPr txBox="1"/>
          <p:nvPr/>
        </p:nvSpPr>
        <p:spPr>
          <a:xfrm>
            <a:off x="3822000" y="3489450"/>
            <a:ext cx="15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highlight>
                  <a:schemeClr val="lt1"/>
                </a:highlight>
                <a:latin typeface="Arsenal"/>
                <a:ea typeface="Arsenal"/>
                <a:cs typeface="Arsenal"/>
                <a:sym typeface="Arsenal"/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https://dmptool.org/</a:t>
            </a:r>
            <a:endParaRPr sz="1100">
              <a:solidFill>
                <a:srgbClr val="0563C1"/>
              </a:solidFill>
              <a:highlight>
                <a:schemeClr val="lt1"/>
              </a:highlight>
              <a:latin typeface="Arsenal"/>
              <a:ea typeface="Arsenal"/>
              <a:cs typeface="Arsenal"/>
              <a:sym typeface="Arsenal"/>
            </a:endParaRPr>
          </a:p>
        </p:txBody>
      </p:sp>
      <p:sp>
        <p:nvSpPr>
          <p:cNvPr id="345" name="Google Shape;345;p33"/>
          <p:cNvSpPr txBox="1"/>
          <p:nvPr/>
        </p:nvSpPr>
        <p:spPr>
          <a:xfrm>
            <a:off x="6453175" y="3489450"/>
            <a:ext cx="20463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100" u="sng">
                <a:solidFill>
                  <a:srgbClr val="0563C1"/>
                </a:solidFill>
                <a:latin typeface="Arsenal"/>
                <a:ea typeface="Arsenal"/>
                <a:cs typeface="Arsenal"/>
                <a:sym typeface="Arsenal"/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https://argos.openaire.eu/home</a:t>
            </a:r>
            <a:endParaRPr sz="1100">
              <a:solidFill>
                <a:srgbClr val="0563C1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923" y="1554275"/>
            <a:ext cx="3041950" cy="296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7509" y="520150"/>
            <a:ext cx="2332741" cy="4002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4"/>
          <p:cNvSpPr txBox="1"/>
          <p:nvPr/>
        </p:nvSpPr>
        <p:spPr>
          <a:xfrm>
            <a:off x="2667150" y="613275"/>
            <a:ext cx="3809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uk" sz="2800" b="1">
                <a:solidFill>
                  <a:srgbClr val="CF9F22"/>
                </a:solidFill>
                <a:latin typeface="Arsenal"/>
                <a:ea typeface="Arsenal"/>
                <a:cs typeface="Arsenal"/>
                <a:sym typeface="Arsenal"/>
              </a:rPr>
              <a:t>DMPonline/DMPTool</a:t>
            </a:r>
            <a:endParaRPr sz="3300" b="1">
              <a:solidFill>
                <a:srgbClr val="CF9F22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ksymovych Librar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Microsoft Office PowerPoint</Application>
  <PresentationFormat>Екран (16:9)</PresentationFormat>
  <Paragraphs>112</Paragraphs>
  <Slides>34</Slides>
  <Notes>34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34</vt:i4>
      </vt:variant>
    </vt:vector>
  </HeadingPairs>
  <TitlesOfParts>
    <vt:vector size="39" baseType="lpstr">
      <vt:lpstr>Arial</vt:lpstr>
      <vt:lpstr>Arsenal</vt:lpstr>
      <vt:lpstr>Calibri</vt:lpstr>
      <vt:lpstr>Verdana</vt:lpstr>
      <vt:lpstr>Maksymovych Library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Чутливі та конфіденційні дані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FAIR-Checker  </vt:lpstr>
      <vt:lpstr>F-UJI </vt:lpstr>
      <vt:lpstr>Слайд 26</vt:lpstr>
      <vt:lpstr>Проблеми та обмеження автоматизованих інструментів</vt:lpstr>
      <vt:lpstr>Вибір програмного забезпечення  з відкритим кодом </vt:lpstr>
      <vt:lpstr>UI (user interface) Graphical interface GUI (graphical user interface)</vt:lpstr>
      <vt:lpstr>Документація та технічні вимоги</vt:lpstr>
      <vt:lpstr>Перевірка розробника  і походження 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2025-03-19T14:57:05Z</dcterms:modified>
</cp:coreProperties>
</file>